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sldIdLst>
    <p:sldId id="256" r:id="rId2"/>
    <p:sldId id="257" r:id="rId3"/>
    <p:sldId id="265" r:id="rId4"/>
    <p:sldId id="266" r:id="rId5"/>
    <p:sldId id="267" r:id="rId6"/>
    <p:sldId id="268" r:id="rId7"/>
    <p:sldId id="269" r:id="rId8"/>
    <p:sldId id="270" r:id="rId9"/>
    <p:sldId id="271" r:id="rId10"/>
    <p:sldId id="272" r:id="rId11"/>
    <p:sldId id="258" r:id="rId12"/>
    <p:sldId id="259" r:id="rId13"/>
    <p:sldId id="260" r:id="rId14"/>
    <p:sldId id="261" r:id="rId15"/>
    <p:sldId id="262" r:id="rId16"/>
    <p:sldId id="263" r:id="rId17"/>
    <p:sldId id="264" r:id="rId18"/>
    <p:sldId id="273" r:id="rId19"/>
    <p:sldId id="274" r:id="rId20"/>
  </p:sldIdLst>
  <p:sldSz cx="9144000" cy="6858000" type="screen4x3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4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hteck 22"/>
          <p:cNvSpPr/>
          <p:nvPr/>
        </p:nvSpPr>
        <p:spPr>
          <a:xfrm flipV="1">
            <a:off x="5410182" y="3810000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4" name="Rechteck 23"/>
          <p:cNvSpPr/>
          <p:nvPr/>
        </p:nvSpPr>
        <p:spPr>
          <a:xfrm flipV="1">
            <a:off x="5410200" y="3897010"/>
            <a:ext cx="37338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5" name="Rechteck 24"/>
          <p:cNvSpPr/>
          <p:nvPr/>
        </p:nvSpPr>
        <p:spPr>
          <a:xfrm flipV="1">
            <a:off x="5410200" y="4115167"/>
            <a:ext cx="37338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6" name="Rechteck 25"/>
          <p:cNvSpPr/>
          <p:nvPr/>
        </p:nvSpPr>
        <p:spPr>
          <a:xfrm flipV="1">
            <a:off x="5410200" y="4164403"/>
            <a:ext cx="196596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Rechteck 26"/>
          <p:cNvSpPr/>
          <p:nvPr/>
        </p:nvSpPr>
        <p:spPr>
          <a:xfrm flipV="1">
            <a:off x="5410200" y="4199572"/>
            <a:ext cx="196596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0" name="Abgerundetes Rechteck 29"/>
          <p:cNvSpPr/>
          <p:nvPr/>
        </p:nvSpPr>
        <p:spPr bwMode="white">
          <a:xfrm>
            <a:off x="5410200" y="3962400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1" name="Abgerundetes Rechteck 30"/>
          <p:cNvSpPr/>
          <p:nvPr/>
        </p:nvSpPr>
        <p:spPr bwMode="white">
          <a:xfrm>
            <a:off x="7376507" y="406098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Rechteck 6"/>
          <p:cNvSpPr/>
          <p:nvPr/>
        </p:nvSpPr>
        <p:spPr>
          <a:xfrm>
            <a:off x="1" y="3649662"/>
            <a:ext cx="9144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hteck 9"/>
          <p:cNvSpPr/>
          <p:nvPr/>
        </p:nvSpPr>
        <p:spPr>
          <a:xfrm>
            <a:off x="0" y="3675527"/>
            <a:ext cx="9144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hteck 10"/>
          <p:cNvSpPr/>
          <p:nvPr/>
        </p:nvSpPr>
        <p:spPr>
          <a:xfrm flipV="1">
            <a:off x="6414051" y="3643090"/>
            <a:ext cx="2729950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Rechteck 18"/>
          <p:cNvSpPr/>
          <p:nvPr/>
        </p:nvSpPr>
        <p:spPr>
          <a:xfrm>
            <a:off x="0" y="0"/>
            <a:ext cx="9144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el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de-DE" smtClean="0"/>
              <a:t>Titelmasterformat durch Klicken bearbeiten</a:t>
            </a:r>
            <a:endParaRPr kumimoji="0" lang="en-US"/>
          </a:p>
        </p:txBody>
      </p:sp>
      <p:sp>
        <p:nvSpPr>
          <p:cNvPr id="9" name="Untertitel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de-DE" smtClean="0"/>
              <a:t>Formatvorlage des Untertitelmasters durch Klicken bearbeiten</a:t>
            </a:r>
            <a:endParaRPr kumimoji="0" lang="en-US"/>
          </a:p>
        </p:txBody>
      </p:sp>
      <p:sp>
        <p:nvSpPr>
          <p:cNvPr id="28" name="Datumsplatzhalter 27"/>
          <p:cNvSpPr>
            <a:spLocks noGrp="1"/>
          </p:cNvSpPr>
          <p:nvPr>
            <p:ph type="dt" sz="half" idx="10"/>
          </p:nvPr>
        </p:nvSpPr>
        <p:spPr>
          <a:xfrm>
            <a:off x="6705600" y="4206240"/>
            <a:ext cx="960120" cy="457200"/>
          </a:xfrm>
        </p:spPr>
        <p:txBody>
          <a:bodyPr/>
          <a:lstStyle/>
          <a:p>
            <a:fld id="{202CFFB7-D573-4C87-B3A3-294E1363E381}" type="datetimeFigureOut">
              <a:rPr lang="de-DE" smtClean="0"/>
              <a:pPr/>
              <a:t>28.04.2019</a:t>
            </a:fld>
            <a:endParaRPr lang="de-DE"/>
          </a:p>
        </p:txBody>
      </p:sp>
      <p:sp>
        <p:nvSpPr>
          <p:cNvPr id="17" name="Fußzeilenplatzhalter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/>
          <a:p>
            <a:endParaRPr lang="de-DE"/>
          </a:p>
        </p:txBody>
      </p:sp>
      <p:sp>
        <p:nvSpPr>
          <p:cNvPr id="29" name="Foliennummernplatzhalter 28"/>
          <p:cNvSpPr>
            <a:spLocks noGrp="1"/>
          </p:cNvSpPr>
          <p:nvPr>
            <p:ph type="sldNum" sz="quarter" idx="12"/>
          </p:nvPr>
        </p:nvSpPr>
        <p:spPr>
          <a:xfrm>
            <a:off x="8320088" y="1136"/>
            <a:ext cx="747712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fld id="{3C36C0A1-4C20-49C5-B4C8-41E59831F94E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de-DE" smtClean="0"/>
              <a:t>Titelmasterformat durch Klicken bearbeiten</a:t>
            </a:r>
            <a:endParaRPr kumimoji="0" lang="en-US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de-DE" smtClean="0"/>
              <a:t>Textmasterformate durch Klicken bearbeiten</a:t>
            </a:r>
          </a:p>
          <a:p>
            <a:pPr lvl="1" eaLnBrk="1" latinLnBrk="0" hangingPunct="1"/>
            <a:r>
              <a:rPr lang="de-DE" smtClean="0"/>
              <a:t>Zweite Ebene</a:t>
            </a:r>
          </a:p>
          <a:p>
            <a:pPr lvl="2" eaLnBrk="1" latinLnBrk="0" hangingPunct="1"/>
            <a:r>
              <a:rPr lang="de-DE" smtClean="0"/>
              <a:t>Dritte Ebene</a:t>
            </a:r>
          </a:p>
          <a:p>
            <a:pPr lvl="3" eaLnBrk="1" latinLnBrk="0" hangingPunct="1"/>
            <a:r>
              <a:rPr lang="de-DE" smtClean="0"/>
              <a:t>Vierte Ebene</a:t>
            </a:r>
          </a:p>
          <a:p>
            <a:pPr lvl="4" eaLnBrk="1" latinLnBrk="0" hangingPunct="1"/>
            <a:r>
              <a:rPr lang="de-DE" smtClean="0"/>
              <a:t>Fünfte Ebene</a:t>
            </a:r>
            <a:endParaRPr kumimoji="0" lang="en-US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2CFFB7-D573-4C87-B3A3-294E1363E381}" type="datetimeFigureOut">
              <a:rPr lang="de-DE" smtClean="0"/>
              <a:pPr/>
              <a:t>28.04.2019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36C0A1-4C20-49C5-B4C8-41E59831F94E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kumimoji="0" lang="de-DE" smtClean="0"/>
              <a:t>Titelmasterformat durch Klicken bearbeiten</a:t>
            </a:r>
            <a:endParaRPr kumimoji="0" lang="en-US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de-DE" smtClean="0"/>
              <a:t>Textmasterformate durch Klicken bearbeiten</a:t>
            </a:r>
          </a:p>
          <a:p>
            <a:pPr lvl="1" eaLnBrk="1" latinLnBrk="0" hangingPunct="1"/>
            <a:r>
              <a:rPr lang="de-DE" smtClean="0"/>
              <a:t>Zweite Ebene</a:t>
            </a:r>
          </a:p>
          <a:p>
            <a:pPr lvl="2" eaLnBrk="1" latinLnBrk="0" hangingPunct="1"/>
            <a:r>
              <a:rPr lang="de-DE" smtClean="0"/>
              <a:t>Dritte Ebene</a:t>
            </a:r>
          </a:p>
          <a:p>
            <a:pPr lvl="3" eaLnBrk="1" latinLnBrk="0" hangingPunct="1"/>
            <a:r>
              <a:rPr lang="de-DE" smtClean="0"/>
              <a:t>Vierte Ebene</a:t>
            </a:r>
          </a:p>
          <a:p>
            <a:pPr lvl="4" eaLnBrk="1" latinLnBrk="0" hangingPunct="1"/>
            <a:r>
              <a:rPr lang="de-DE" smtClean="0"/>
              <a:t>Fünfte Ebene</a:t>
            </a:r>
            <a:endParaRPr kumimoji="0" lang="en-US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2CFFB7-D573-4C87-B3A3-294E1363E381}" type="datetimeFigureOut">
              <a:rPr lang="de-DE" smtClean="0"/>
              <a:pPr/>
              <a:t>28.04.2019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36C0A1-4C20-49C5-B4C8-41E59831F94E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de-DE" smtClean="0"/>
              <a:t>Titelmasterformat durch Klicken bearbeiten</a:t>
            </a:r>
            <a:endParaRPr kumimoji="0" lang="en-US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de-DE" smtClean="0"/>
              <a:t>Textmasterformate durch Klicken bearbeiten</a:t>
            </a:r>
          </a:p>
          <a:p>
            <a:pPr lvl="1" eaLnBrk="1" latinLnBrk="0" hangingPunct="1"/>
            <a:r>
              <a:rPr lang="de-DE" smtClean="0"/>
              <a:t>Zweite Ebene</a:t>
            </a:r>
          </a:p>
          <a:p>
            <a:pPr lvl="2" eaLnBrk="1" latinLnBrk="0" hangingPunct="1"/>
            <a:r>
              <a:rPr lang="de-DE" smtClean="0"/>
              <a:t>Dritte Ebene</a:t>
            </a:r>
          </a:p>
          <a:p>
            <a:pPr lvl="3" eaLnBrk="1" latinLnBrk="0" hangingPunct="1"/>
            <a:r>
              <a:rPr lang="de-DE" smtClean="0"/>
              <a:t>Vierte Ebene</a:t>
            </a:r>
          </a:p>
          <a:p>
            <a:pPr lvl="4" eaLnBrk="1" latinLnBrk="0" hangingPunct="1"/>
            <a:r>
              <a:rPr lang="de-DE" smtClean="0"/>
              <a:t>Fünfte Ebene</a:t>
            </a:r>
            <a:endParaRPr kumimoji="0" lang="en-US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2CFFB7-D573-4C87-B3A3-294E1363E381}" type="datetimeFigureOut">
              <a:rPr lang="de-DE" smtClean="0"/>
              <a:pPr/>
              <a:t>28.04.2019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36C0A1-4C20-49C5-B4C8-41E59831F94E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de-DE" smtClean="0"/>
              <a:t>Titelmasterformat durch Klicken bearbeiten</a:t>
            </a:r>
            <a:endParaRPr kumimoji="0" lang="en-US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de-DE" smtClean="0"/>
              <a:t>Textmasterformate durch Klicken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2CFFB7-D573-4C87-B3A3-294E1363E381}" type="datetimeFigureOut">
              <a:rPr lang="de-DE" smtClean="0"/>
              <a:pPr/>
              <a:t>28.04.2019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36C0A1-4C20-49C5-B4C8-41E59831F94E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de-DE" smtClean="0"/>
              <a:t>Titelmasterformat durch Klicken bearbeiten</a:t>
            </a:r>
            <a:endParaRPr kumimoji="0" lang="en-US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de-DE" smtClean="0"/>
              <a:t>Textmasterformate durch Klicken bearbeiten</a:t>
            </a:r>
          </a:p>
          <a:p>
            <a:pPr lvl="1" eaLnBrk="1" latinLnBrk="0" hangingPunct="1"/>
            <a:r>
              <a:rPr lang="de-DE" smtClean="0"/>
              <a:t>Zweite Ebene</a:t>
            </a:r>
          </a:p>
          <a:p>
            <a:pPr lvl="2" eaLnBrk="1" latinLnBrk="0" hangingPunct="1"/>
            <a:r>
              <a:rPr lang="de-DE" smtClean="0"/>
              <a:t>Dritte Ebene</a:t>
            </a:r>
          </a:p>
          <a:p>
            <a:pPr lvl="3" eaLnBrk="1" latinLnBrk="0" hangingPunct="1"/>
            <a:r>
              <a:rPr lang="de-DE" smtClean="0"/>
              <a:t>Vierte Ebene</a:t>
            </a:r>
          </a:p>
          <a:p>
            <a:pPr lvl="4" eaLnBrk="1" latinLnBrk="0" hangingPunct="1"/>
            <a:r>
              <a:rPr lang="de-DE" smtClean="0"/>
              <a:t>Fünfte Ebene</a:t>
            </a:r>
            <a:endParaRPr kumimoji="0" lang="en-US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de-DE" smtClean="0"/>
              <a:t>Textmasterformate durch Klicken bearbeiten</a:t>
            </a:r>
          </a:p>
          <a:p>
            <a:pPr lvl="1" eaLnBrk="1" latinLnBrk="0" hangingPunct="1"/>
            <a:r>
              <a:rPr lang="de-DE" smtClean="0"/>
              <a:t>Zweite Ebene</a:t>
            </a:r>
          </a:p>
          <a:p>
            <a:pPr lvl="2" eaLnBrk="1" latinLnBrk="0" hangingPunct="1"/>
            <a:r>
              <a:rPr lang="de-DE" smtClean="0"/>
              <a:t>Dritte Ebene</a:t>
            </a:r>
          </a:p>
          <a:p>
            <a:pPr lvl="3" eaLnBrk="1" latinLnBrk="0" hangingPunct="1"/>
            <a:r>
              <a:rPr lang="de-DE" smtClean="0"/>
              <a:t>Vierte Ebene</a:t>
            </a:r>
          </a:p>
          <a:p>
            <a:pPr lvl="4" eaLnBrk="1" latinLnBrk="0" hangingPunct="1"/>
            <a:r>
              <a:rPr lang="de-DE" smtClean="0"/>
              <a:t>Fünfte Ebene</a:t>
            </a:r>
            <a:endParaRPr kumimoji="0" lang="en-US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2CFFB7-D573-4C87-B3A3-294E1363E381}" type="datetimeFigureOut">
              <a:rPr lang="de-DE" smtClean="0"/>
              <a:pPr/>
              <a:t>28.04.2019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36C0A1-4C20-49C5-B4C8-41E59831F94E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de-DE" smtClean="0"/>
              <a:t>Titelmasterformat durch Klicken bearbeiten</a:t>
            </a:r>
            <a:endParaRPr kumimoji="0" lang="en-US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de-DE" smtClean="0"/>
              <a:t>Textmasterformate durch Klicken bearbeiten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de-DE" smtClean="0"/>
              <a:t>Textmasterformate durch Klicken bearbeiten</a:t>
            </a:r>
          </a:p>
        </p:txBody>
      </p:sp>
      <p:sp>
        <p:nvSpPr>
          <p:cNvPr id="5" name="Inhaltsplatzhalter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de-DE" smtClean="0"/>
              <a:t>Textmasterformate durch Klicken bearbeiten</a:t>
            </a:r>
          </a:p>
          <a:p>
            <a:pPr lvl="1" eaLnBrk="1" latinLnBrk="0" hangingPunct="1"/>
            <a:r>
              <a:rPr lang="de-DE" smtClean="0"/>
              <a:t>Zweite Ebene</a:t>
            </a:r>
          </a:p>
          <a:p>
            <a:pPr lvl="2" eaLnBrk="1" latinLnBrk="0" hangingPunct="1"/>
            <a:r>
              <a:rPr lang="de-DE" smtClean="0"/>
              <a:t>Dritte Ebene</a:t>
            </a:r>
          </a:p>
          <a:p>
            <a:pPr lvl="3" eaLnBrk="1" latinLnBrk="0" hangingPunct="1"/>
            <a:r>
              <a:rPr lang="de-DE" smtClean="0"/>
              <a:t>Vierte Ebene</a:t>
            </a:r>
          </a:p>
          <a:p>
            <a:pPr lvl="4" eaLnBrk="1" latinLnBrk="0" hangingPunct="1"/>
            <a:r>
              <a:rPr lang="de-DE" smtClean="0"/>
              <a:t>Fünfte Ebene</a:t>
            </a:r>
            <a:endParaRPr kumimoji="0" lang="en-US"/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de-DE" smtClean="0"/>
              <a:t>Textmasterformate durch Klicken bearbeiten</a:t>
            </a:r>
          </a:p>
          <a:p>
            <a:pPr lvl="1" eaLnBrk="1" latinLnBrk="0" hangingPunct="1"/>
            <a:r>
              <a:rPr lang="de-DE" smtClean="0"/>
              <a:t>Zweite Ebene</a:t>
            </a:r>
          </a:p>
          <a:p>
            <a:pPr lvl="2" eaLnBrk="1" latinLnBrk="0" hangingPunct="1"/>
            <a:r>
              <a:rPr lang="de-DE" smtClean="0"/>
              <a:t>Dritte Ebene</a:t>
            </a:r>
          </a:p>
          <a:p>
            <a:pPr lvl="3" eaLnBrk="1" latinLnBrk="0" hangingPunct="1"/>
            <a:r>
              <a:rPr lang="de-DE" smtClean="0"/>
              <a:t>Vierte Ebene</a:t>
            </a:r>
          </a:p>
          <a:p>
            <a:pPr lvl="4" eaLnBrk="1" latinLnBrk="0" hangingPunct="1"/>
            <a:r>
              <a:rPr lang="de-DE" smtClean="0"/>
              <a:t>Fünfte Ebene</a:t>
            </a:r>
            <a:endParaRPr kumimoji="0" lang="en-US"/>
          </a:p>
        </p:txBody>
      </p:sp>
      <p:sp>
        <p:nvSpPr>
          <p:cNvPr id="26" name="Datumsplatzhalter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202CFFB7-D573-4C87-B3A3-294E1363E381}" type="datetimeFigureOut">
              <a:rPr lang="de-DE" smtClean="0"/>
              <a:pPr/>
              <a:t>28.04.2019</a:t>
            </a:fld>
            <a:endParaRPr lang="de-DE"/>
          </a:p>
        </p:txBody>
      </p:sp>
      <p:sp>
        <p:nvSpPr>
          <p:cNvPr id="27" name="Foliennummernplatzhalter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3C36C0A1-4C20-49C5-B4C8-41E59831F94E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28" name="Fußzeilenplatzhalter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de-DE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de-DE" smtClean="0"/>
              <a:t>Titelmasterformat durch Klicken bearbeiten</a:t>
            </a:r>
            <a:endParaRPr kumimoji="0" lang="en-US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>
          <a:xfrm>
            <a:off x="6583680" y="612648"/>
            <a:ext cx="957264" cy="457200"/>
          </a:xfrm>
        </p:spPr>
        <p:txBody>
          <a:bodyPr/>
          <a:lstStyle/>
          <a:p>
            <a:fld id="{202CFFB7-D573-4C87-B3A3-294E1363E381}" type="datetimeFigureOut">
              <a:rPr lang="de-DE" smtClean="0"/>
              <a:pPr/>
              <a:t>28.04.2019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</p:spPr>
        <p:txBody>
          <a:bodyPr/>
          <a:lstStyle/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</p:spPr>
        <p:txBody>
          <a:bodyPr/>
          <a:lstStyle/>
          <a:p>
            <a:fld id="{3C36C0A1-4C20-49C5-B4C8-41E59831F94E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2CFFB7-D573-4C87-B3A3-294E1363E381}" type="datetimeFigureOut">
              <a:rPr lang="de-DE" smtClean="0"/>
              <a:pPr/>
              <a:t>28.04.2019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36C0A1-4C20-49C5-B4C8-41E59831F94E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de-DE" smtClean="0"/>
              <a:t>Titelmasterformat durch Klicken bearbeiten</a:t>
            </a:r>
            <a:endParaRPr kumimoji="0" lang="en-US"/>
          </a:p>
        </p:txBody>
      </p:sp>
      <p:sp>
        <p:nvSpPr>
          <p:cNvPr id="3" name="Textplatzhalter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de-DE" smtClean="0"/>
              <a:t>Textmasterformate durch Klicken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de-DE" smtClean="0"/>
              <a:t>Textmasterformate durch Klicken bearbeiten</a:t>
            </a:r>
          </a:p>
          <a:p>
            <a:pPr lvl="1" eaLnBrk="1" latinLnBrk="0" hangingPunct="1"/>
            <a:r>
              <a:rPr lang="de-DE" smtClean="0"/>
              <a:t>Zweite Ebene</a:t>
            </a:r>
          </a:p>
          <a:p>
            <a:pPr lvl="2" eaLnBrk="1" latinLnBrk="0" hangingPunct="1"/>
            <a:r>
              <a:rPr lang="de-DE" smtClean="0"/>
              <a:t>Dritte Ebene</a:t>
            </a:r>
          </a:p>
          <a:p>
            <a:pPr lvl="3" eaLnBrk="1" latinLnBrk="0" hangingPunct="1"/>
            <a:r>
              <a:rPr lang="de-DE" smtClean="0"/>
              <a:t>Vierte Ebene</a:t>
            </a:r>
          </a:p>
          <a:p>
            <a:pPr lvl="4" eaLnBrk="1" latinLnBrk="0" hangingPunct="1"/>
            <a:r>
              <a:rPr lang="de-DE" smtClean="0"/>
              <a:t>Fünfte Ebene</a:t>
            </a:r>
            <a:endParaRPr kumimoji="0" lang="en-US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2CFFB7-D573-4C87-B3A3-294E1363E381}" type="datetimeFigureOut">
              <a:rPr lang="de-DE" smtClean="0"/>
              <a:pPr/>
              <a:t>28.04.2019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36C0A1-4C20-49C5-B4C8-41E59831F94E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de-DE" smtClean="0"/>
              <a:t>Titelmasterformat durch Klicken bearbeiten</a:t>
            </a:r>
            <a:endParaRPr kumimoji="0" lang="en-US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de-DE" smtClean="0"/>
              <a:t>Bild durch Klicken auf Symbol hinzufügen</a:t>
            </a:r>
            <a:endParaRPr kumimoji="0" lang="en-US" dirty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de-DE" smtClean="0"/>
              <a:t>Textmasterformate durch Klicken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2CFFB7-D573-4C87-B3A3-294E1363E381}" type="datetimeFigureOut">
              <a:rPr lang="de-DE" smtClean="0"/>
              <a:pPr/>
              <a:t>28.04.2019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36C0A1-4C20-49C5-B4C8-41E59831F94E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hteck 27"/>
          <p:cNvSpPr/>
          <p:nvPr/>
        </p:nvSpPr>
        <p:spPr>
          <a:xfrm>
            <a:off x="1" y="366818"/>
            <a:ext cx="9144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Rechteck 28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0" name="Rechteck 29"/>
          <p:cNvSpPr/>
          <p:nvPr/>
        </p:nvSpPr>
        <p:spPr>
          <a:xfrm>
            <a:off x="0" y="308276"/>
            <a:ext cx="9144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1" name="Rechteck 30"/>
          <p:cNvSpPr/>
          <p:nvPr/>
        </p:nvSpPr>
        <p:spPr>
          <a:xfrm flipV="1">
            <a:off x="5410182" y="360246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Rechteck 31"/>
          <p:cNvSpPr/>
          <p:nvPr/>
        </p:nvSpPr>
        <p:spPr>
          <a:xfrm flipV="1">
            <a:off x="5410200" y="440112"/>
            <a:ext cx="37338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3" name="Abgerundetes Rechteck 32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4" name="Abgerundetes Rechteck 33"/>
          <p:cNvSpPr/>
          <p:nvPr/>
        </p:nvSpPr>
        <p:spPr bwMode="white">
          <a:xfrm>
            <a:off x="7373646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5" name="Rechteck 34"/>
          <p:cNvSpPr/>
          <p:nvPr/>
        </p:nvSpPr>
        <p:spPr bwMode="invGray">
          <a:xfrm>
            <a:off x="9084966" y="-2001"/>
            <a:ext cx="5762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6" name="Rechteck 35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7" name="Rechteck 36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8" name="Rechteck 37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9" name="Rechteck 38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0" name="Rechteck 39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Titelplatzhalter 2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de-DE" smtClean="0"/>
              <a:t>Titelmasterformat durch Klicken bearbeiten</a:t>
            </a:r>
            <a:endParaRPr kumimoji="0" lang="en-US"/>
          </a:p>
        </p:txBody>
      </p:sp>
      <p:sp>
        <p:nvSpPr>
          <p:cNvPr id="13" name="Textplatzhalter 12"/>
          <p:cNvSpPr>
            <a:spLocks noGrp="1"/>
          </p:cNvSpPr>
          <p:nvPr>
            <p:ph type="body" idx="1"/>
          </p:nvPr>
        </p:nvSpPr>
        <p:spPr>
          <a:xfrm>
            <a:off x="457200" y="2249424"/>
            <a:ext cx="82296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de-DE" smtClean="0"/>
              <a:t>Textmasterformate durch Klicken bearbeiten</a:t>
            </a:r>
          </a:p>
          <a:p>
            <a:pPr lvl="1" eaLnBrk="1" latinLnBrk="0" hangingPunct="1"/>
            <a:r>
              <a:rPr kumimoji="0" lang="de-DE" smtClean="0"/>
              <a:t>Zweite Ebene</a:t>
            </a:r>
          </a:p>
          <a:p>
            <a:pPr lvl="2" eaLnBrk="1" latinLnBrk="0" hangingPunct="1"/>
            <a:r>
              <a:rPr kumimoji="0" lang="de-DE" smtClean="0"/>
              <a:t>Dritte Ebene</a:t>
            </a:r>
          </a:p>
          <a:p>
            <a:pPr lvl="3" eaLnBrk="1" latinLnBrk="0" hangingPunct="1"/>
            <a:r>
              <a:rPr kumimoji="0" lang="de-DE" smtClean="0"/>
              <a:t>Vierte Ebene</a:t>
            </a:r>
          </a:p>
          <a:p>
            <a:pPr lvl="4" eaLnBrk="1" latinLnBrk="0" hangingPunct="1"/>
            <a:r>
              <a:rPr kumimoji="0" lang="de-DE" smtClean="0"/>
              <a:t>Fünfte Ebene</a:t>
            </a:r>
            <a:endParaRPr kumimoji="0" lang="en-US"/>
          </a:p>
        </p:txBody>
      </p:sp>
      <p:sp>
        <p:nvSpPr>
          <p:cNvPr id="14" name="Datumsplatzhalter 13"/>
          <p:cNvSpPr>
            <a:spLocks noGrp="1"/>
          </p:cNvSpPr>
          <p:nvPr>
            <p:ph type="dt" sz="half" idx="2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fld id="{202CFFB7-D573-4C87-B3A3-294E1363E381}" type="datetimeFigureOut">
              <a:rPr lang="de-DE" smtClean="0"/>
              <a:pPr/>
              <a:t>28.04.2019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3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endParaRPr lang="de-DE"/>
          </a:p>
        </p:txBody>
      </p:sp>
      <p:sp>
        <p:nvSpPr>
          <p:cNvPr id="23" name="Foliennummernplatzhalter 22"/>
          <p:cNvSpPr>
            <a:spLocks noGrp="1"/>
          </p:cNvSpPr>
          <p:nvPr>
            <p:ph type="sldNum" sz="quarter" idx="4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fld id="{3C36C0A1-4C20-49C5-B4C8-41E59831F94E}" type="slidenum">
              <a:rPr lang="de-DE" smtClean="0"/>
              <a:pPr/>
              <a:t>‹Nr.›</a:t>
            </a:fld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domradio.de/" TargetMode="External"/><Relationship Id="rId2" Type="http://schemas.openxmlformats.org/officeDocument/2006/relationships/hyperlink" Target="https://de.wikipedia.org/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alamy.de/" TargetMode="External"/><Relationship Id="rId4" Type="http://schemas.openxmlformats.org/officeDocument/2006/relationships/hyperlink" Target="https://sagradafamilia.org/" TargetMode="Externa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467544" y="332656"/>
            <a:ext cx="8458200" cy="1470025"/>
          </a:xfrm>
        </p:spPr>
        <p:txBody>
          <a:bodyPr>
            <a:normAutofit/>
          </a:bodyPr>
          <a:lstStyle/>
          <a:p>
            <a:r>
              <a:rPr lang="de-DE" sz="4000" b="1" u="sng" dirty="0" smtClean="0"/>
              <a:t>Die Türme des Kölner Dom und der </a:t>
            </a:r>
            <a:r>
              <a:rPr lang="de-DE" sz="4000" b="1" u="sng" dirty="0" err="1" smtClean="0"/>
              <a:t>Sagrada</a:t>
            </a:r>
            <a:r>
              <a:rPr lang="de-DE" sz="4000" b="1" u="sng" dirty="0" smtClean="0"/>
              <a:t> </a:t>
            </a:r>
            <a:r>
              <a:rPr lang="de-DE" sz="4000" b="1" u="sng" dirty="0" err="1" smtClean="0"/>
              <a:t>Família</a:t>
            </a:r>
            <a:endParaRPr lang="de-DE" sz="4000" b="1" u="sng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07504" y="4941168"/>
            <a:ext cx="4953000" cy="1752600"/>
          </a:xfrm>
        </p:spPr>
        <p:txBody>
          <a:bodyPr>
            <a:normAutofit/>
          </a:bodyPr>
          <a:lstStyle/>
          <a:p>
            <a:r>
              <a:rPr lang="de-DE" sz="1800" dirty="0" smtClean="0">
                <a:latin typeface="+mj-lt"/>
              </a:rPr>
              <a:t>Eine Präsentation von Kathleen Sprenger und Lena Reichel</a:t>
            </a:r>
            <a:endParaRPr lang="de-DE" sz="1800" dirty="0">
              <a:latin typeface="+mj-lt"/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b="1" u="sng" dirty="0" smtClean="0"/>
              <a:t>Die Türme des Kölner Dom</a:t>
            </a:r>
            <a:endParaRPr lang="de-DE" b="1" u="sng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de-DE" sz="2000" u="sng" dirty="0" smtClean="0">
                <a:latin typeface="+mj-lt"/>
              </a:rPr>
              <a:t>Spitzen:</a:t>
            </a:r>
          </a:p>
          <a:p>
            <a:pPr>
              <a:lnSpc>
                <a:spcPct val="150000"/>
              </a:lnSpc>
              <a:buFont typeface="Symbol" pitchFamily="18" charset="2"/>
              <a:buChar char="-"/>
            </a:pPr>
            <a:r>
              <a:rPr lang="de-DE" sz="1600" dirty="0" smtClean="0">
                <a:latin typeface="+mj-lt"/>
              </a:rPr>
              <a:t>i</a:t>
            </a:r>
            <a:r>
              <a:rPr lang="de-DE" sz="1600" dirty="0" smtClean="0">
                <a:latin typeface="+mj-lt"/>
              </a:rPr>
              <a:t>dentisch bis auf Höhe</a:t>
            </a:r>
          </a:p>
          <a:p>
            <a:pPr>
              <a:lnSpc>
                <a:spcPct val="150000"/>
              </a:lnSpc>
              <a:buFont typeface="Symbol" pitchFamily="18" charset="2"/>
              <a:buChar char="-"/>
            </a:pPr>
            <a:r>
              <a:rPr lang="de-DE" sz="1600" dirty="0" smtClean="0">
                <a:latin typeface="+mj-lt"/>
              </a:rPr>
              <a:t>k</a:t>
            </a:r>
            <a:r>
              <a:rPr lang="de-DE" sz="1600" dirty="0" smtClean="0">
                <a:latin typeface="+mj-lt"/>
              </a:rPr>
              <a:t>reuzähnliche Ornamente</a:t>
            </a:r>
          </a:p>
          <a:p>
            <a:pPr>
              <a:buFont typeface="Wingdings" pitchFamily="2" charset="2"/>
              <a:buChar char="Ø"/>
            </a:pPr>
            <a:r>
              <a:rPr lang="de-DE" sz="1600" dirty="0" smtClean="0">
                <a:latin typeface="+mj-lt"/>
              </a:rPr>
              <a:t>Gott und sein Werk steht am höchsten</a:t>
            </a:r>
          </a:p>
          <a:p>
            <a:pPr>
              <a:buFont typeface="Wingdings" pitchFamily="2" charset="2"/>
              <a:buChar char="Ø"/>
            </a:pPr>
            <a:r>
              <a:rPr lang="de-DE" sz="1600" dirty="0" smtClean="0">
                <a:latin typeface="+mj-lt"/>
              </a:rPr>
              <a:t>Allgegenwärtigkeit</a:t>
            </a:r>
          </a:p>
          <a:p>
            <a:pPr>
              <a:lnSpc>
                <a:spcPct val="150000"/>
              </a:lnSpc>
              <a:buFont typeface="Symbol" pitchFamily="18" charset="2"/>
              <a:buChar char="-"/>
            </a:pPr>
            <a:endParaRPr lang="de-DE" sz="1600" dirty="0" smtClean="0">
              <a:latin typeface="+mj-lt"/>
            </a:endParaRPr>
          </a:p>
          <a:p>
            <a:pPr>
              <a:lnSpc>
                <a:spcPct val="150000"/>
              </a:lnSpc>
              <a:buFont typeface="Symbol" pitchFamily="18" charset="2"/>
              <a:buChar char="-"/>
            </a:pPr>
            <a:endParaRPr lang="de-DE" sz="1600" dirty="0" smtClean="0">
              <a:latin typeface="+mj-lt"/>
            </a:endParaRPr>
          </a:p>
          <a:p>
            <a:pPr>
              <a:lnSpc>
                <a:spcPct val="150000"/>
              </a:lnSpc>
              <a:buFont typeface="Symbol" pitchFamily="18" charset="2"/>
              <a:buChar char="-"/>
            </a:pPr>
            <a:endParaRPr lang="de-DE" sz="1600" dirty="0" smtClean="0">
              <a:latin typeface="+mj-lt"/>
            </a:endParaRPr>
          </a:p>
          <a:p>
            <a:pPr>
              <a:lnSpc>
                <a:spcPct val="150000"/>
              </a:lnSpc>
              <a:buFont typeface="Symbol" pitchFamily="18" charset="2"/>
              <a:buChar char="-"/>
            </a:pPr>
            <a:endParaRPr lang="de-DE" sz="1600" dirty="0" smtClean="0">
              <a:latin typeface="+mj-lt"/>
            </a:endParaRPr>
          </a:p>
          <a:p>
            <a:pPr>
              <a:buNone/>
            </a:pPr>
            <a:endParaRPr lang="de-DE" sz="2000" u="sng" dirty="0">
              <a:latin typeface="+mj-lt"/>
            </a:endParaRPr>
          </a:p>
        </p:txBody>
      </p:sp>
      <p:pic>
        <p:nvPicPr>
          <p:cNvPr id="25604" name="Picture 4" descr="Bildergebnis für kölner dom türm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20072" y="2276872"/>
            <a:ext cx="3429000" cy="2571751"/>
          </a:xfrm>
          <a:prstGeom prst="rect">
            <a:avLst/>
          </a:prstGeom>
          <a:noFill/>
        </p:spPr>
      </p:pic>
      <p:pic>
        <p:nvPicPr>
          <p:cNvPr id="26626" name="Picture 2" descr="Bildergebnis für kölner dom spitzen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20072" y="4910904"/>
            <a:ext cx="3456384" cy="1947096"/>
          </a:xfrm>
          <a:prstGeom prst="rect">
            <a:avLst/>
          </a:prstGeom>
          <a:noFill/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b="1" u="sng" dirty="0" smtClean="0"/>
              <a:t>Die </a:t>
            </a:r>
            <a:r>
              <a:rPr lang="de-DE" b="1" u="sng" dirty="0" err="1" smtClean="0"/>
              <a:t>Sagrada</a:t>
            </a:r>
            <a:r>
              <a:rPr lang="de-DE" b="1" u="sng" dirty="0" smtClean="0"/>
              <a:t> </a:t>
            </a:r>
            <a:r>
              <a:rPr lang="de-DE" b="1" u="sng" dirty="0" err="1" smtClean="0"/>
              <a:t>Família</a:t>
            </a:r>
            <a:endParaRPr lang="de-DE" b="1" u="sng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de-DE" sz="2000" u="sng" dirty="0" smtClean="0">
                <a:latin typeface="+mj-lt"/>
              </a:rPr>
              <a:t>Allgemein:</a:t>
            </a:r>
          </a:p>
          <a:p>
            <a:pPr>
              <a:lnSpc>
                <a:spcPct val="150000"/>
              </a:lnSpc>
              <a:buFont typeface="Symbol" pitchFamily="18" charset="2"/>
              <a:buChar char="-"/>
            </a:pPr>
            <a:r>
              <a:rPr lang="de-DE" sz="1600" dirty="0" smtClean="0">
                <a:latin typeface="+mj-lt"/>
              </a:rPr>
              <a:t>vollständiger Name: </a:t>
            </a:r>
            <a:r>
              <a:rPr lang="de-DE" sz="1600" dirty="0" err="1" smtClean="0">
                <a:latin typeface="+mj-lt"/>
              </a:rPr>
              <a:t>Basílica</a:t>
            </a:r>
            <a:r>
              <a:rPr lang="de-DE" sz="1600" dirty="0" smtClean="0">
                <a:latin typeface="+mj-lt"/>
              </a:rPr>
              <a:t> i Temple</a:t>
            </a:r>
          </a:p>
          <a:p>
            <a:pPr>
              <a:lnSpc>
                <a:spcPct val="150000"/>
              </a:lnSpc>
              <a:buNone/>
            </a:pPr>
            <a:r>
              <a:rPr lang="de-DE" sz="1600" dirty="0" smtClean="0">
                <a:latin typeface="+mj-lt"/>
              </a:rPr>
              <a:t>	</a:t>
            </a:r>
            <a:r>
              <a:rPr lang="de-DE" sz="1600" dirty="0" err="1" smtClean="0">
                <a:latin typeface="+mj-lt"/>
              </a:rPr>
              <a:t>Expiatori</a:t>
            </a:r>
            <a:r>
              <a:rPr lang="de-DE" sz="1600" dirty="0" smtClean="0">
                <a:latin typeface="+mj-lt"/>
              </a:rPr>
              <a:t> de la </a:t>
            </a:r>
            <a:r>
              <a:rPr lang="de-DE" sz="1600" dirty="0" err="1" smtClean="0">
                <a:latin typeface="+mj-lt"/>
              </a:rPr>
              <a:t>Sagrada</a:t>
            </a:r>
            <a:r>
              <a:rPr lang="de-DE" sz="1600" dirty="0" smtClean="0">
                <a:latin typeface="+mj-lt"/>
              </a:rPr>
              <a:t> </a:t>
            </a:r>
            <a:r>
              <a:rPr lang="de-DE" sz="1600" dirty="0" err="1" smtClean="0">
                <a:latin typeface="+mj-lt"/>
              </a:rPr>
              <a:t>Família</a:t>
            </a:r>
            <a:endParaRPr lang="de-DE" sz="1600" dirty="0" smtClean="0">
              <a:latin typeface="+mj-lt"/>
            </a:endParaRPr>
          </a:p>
          <a:p>
            <a:pPr>
              <a:lnSpc>
                <a:spcPct val="150000"/>
              </a:lnSpc>
              <a:buFont typeface="Symbol" pitchFamily="18" charset="2"/>
              <a:buChar char="-"/>
            </a:pPr>
            <a:r>
              <a:rPr lang="de-DE" sz="1600" dirty="0" smtClean="0">
                <a:latin typeface="+mj-lt"/>
              </a:rPr>
              <a:t>römisch-katholisch</a:t>
            </a:r>
          </a:p>
          <a:p>
            <a:pPr>
              <a:lnSpc>
                <a:spcPct val="150000"/>
              </a:lnSpc>
              <a:buFont typeface="Symbol" pitchFamily="18" charset="2"/>
              <a:buChar char="-"/>
            </a:pPr>
            <a:r>
              <a:rPr lang="de-DE" sz="1600" dirty="0" smtClean="0">
                <a:latin typeface="+mj-lt"/>
              </a:rPr>
              <a:t>Adresse: </a:t>
            </a:r>
            <a:r>
              <a:rPr lang="de-DE" sz="1600" dirty="0" err="1" smtClean="0">
                <a:latin typeface="+mj-lt"/>
              </a:rPr>
              <a:t>Carrer</a:t>
            </a:r>
            <a:r>
              <a:rPr lang="de-DE" sz="1600" dirty="0" smtClean="0">
                <a:latin typeface="+mj-lt"/>
              </a:rPr>
              <a:t> de Mallorca 401</a:t>
            </a:r>
          </a:p>
          <a:p>
            <a:pPr>
              <a:lnSpc>
                <a:spcPct val="150000"/>
              </a:lnSpc>
              <a:buNone/>
            </a:pPr>
            <a:r>
              <a:rPr lang="de-DE" sz="1600" dirty="0" smtClean="0">
                <a:latin typeface="+mj-lt"/>
              </a:rPr>
              <a:t>		     08013 Barcelona, Spanien</a:t>
            </a:r>
          </a:p>
          <a:p>
            <a:pPr>
              <a:lnSpc>
                <a:spcPct val="150000"/>
              </a:lnSpc>
              <a:buFont typeface="Symbol" pitchFamily="18" charset="2"/>
              <a:buChar char="-"/>
            </a:pPr>
            <a:r>
              <a:rPr lang="de-DE" sz="1600" dirty="0" smtClean="0">
                <a:latin typeface="+mj-lt"/>
              </a:rPr>
              <a:t>Baubeginn 1882</a:t>
            </a:r>
          </a:p>
          <a:p>
            <a:pPr>
              <a:lnSpc>
                <a:spcPct val="150000"/>
              </a:lnSpc>
              <a:buFont typeface="Symbol" pitchFamily="18" charset="2"/>
              <a:buChar char="-"/>
            </a:pPr>
            <a:r>
              <a:rPr lang="de-DE" sz="1600" dirty="0" smtClean="0">
                <a:latin typeface="+mj-lt"/>
              </a:rPr>
              <a:t>Bauende 2026 (voraussichtlich; 100. Todestag von Gaudí)</a:t>
            </a:r>
          </a:p>
          <a:p>
            <a:pPr>
              <a:lnSpc>
                <a:spcPct val="150000"/>
              </a:lnSpc>
              <a:buFont typeface="Symbol" pitchFamily="18" charset="2"/>
              <a:buChar char="-"/>
            </a:pPr>
            <a:r>
              <a:rPr lang="de-DE" sz="1600" dirty="0" smtClean="0">
                <a:latin typeface="+mj-lt"/>
              </a:rPr>
              <a:t>2005: Weltkulturerbe</a:t>
            </a:r>
          </a:p>
          <a:p>
            <a:pPr>
              <a:lnSpc>
                <a:spcPct val="150000"/>
              </a:lnSpc>
              <a:buFont typeface="Symbol" pitchFamily="18" charset="2"/>
              <a:buChar char="-"/>
            </a:pPr>
            <a:r>
              <a:rPr lang="de-DE" sz="1600" dirty="0" smtClean="0">
                <a:latin typeface="+mj-lt"/>
              </a:rPr>
              <a:t>2010: Weihung durch Papst Benedikt XVI.</a:t>
            </a:r>
          </a:p>
          <a:p>
            <a:pPr>
              <a:lnSpc>
                <a:spcPct val="150000"/>
              </a:lnSpc>
              <a:buFont typeface="Symbol" pitchFamily="18" charset="2"/>
              <a:buChar char="-"/>
            </a:pPr>
            <a:endParaRPr lang="de-DE" sz="1600" dirty="0" smtClean="0">
              <a:latin typeface="+mj-lt"/>
            </a:endParaRPr>
          </a:p>
          <a:p>
            <a:pPr>
              <a:buFont typeface="Symbol" pitchFamily="18" charset="2"/>
              <a:buChar char="-"/>
            </a:pPr>
            <a:endParaRPr lang="de-DE" sz="1600" dirty="0" smtClean="0">
              <a:latin typeface="+mj-lt"/>
            </a:endParaRPr>
          </a:p>
          <a:p>
            <a:pPr>
              <a:buNone/>
            </a:pPr>
            <a:endParaRPr lang="de-DE" sz="2000" u="sng" dirty="0">
              <a:latin typeface="+mj-lt"/>
            </a:endParaRPr>
          </a:p>
        </p:txBody>
      </p:sp>
      <p:pic>
        <p:nvPicPr>
          <p:cNvPr id="1026" name="Picture 2" descr="Bildergebnis für sagrada famili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4048" y="2276872"/>
            <a:ext cx="3676253" cy="2068115"/>
          </a:xfrm>
          <a:prstGeom prst="rect">
            <a:avLst/>
          </a:prstGeom>
          <a:noFill/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b="1" u="sng" dirty="0" smtClean="0"/>
              <a:t>Die Türme der </a:t>
            </a:r>
            <a:r>
              <a:rPr lang="de-DE" b="1" u="sng" dirty="0" err="1" smtClean="0"/>
              <a:t>Sagrada</a:t>
            </a:r>
            <a:r>
              <a:rPr lang="de-DE" b="1" u="sng" dirty="0" smtClean="0"/>
              <a:t> </a:t>
            </a:r>
            <a:r>
              <a:rPr lang="de-DE" b="1" u="sng" dirty="0" err="1" smtClean="0"/>
              <a:t>Família</a:t>
            </a:r>
            <a:endParaRPr lang="de-DE" b="1" u="sng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50000"/>
              </a:lnSpc>
              <a:buNone/>
            </a:pPr>
            <a:r>
              <a:rPr lang="de-DE" sz="2000" u="sng" dirty="0" smtClean="0">
                <a:latin typeface="+mj-lt"/>
              </a:rPr>
              <a:t>Allgemein:</a:t>
            </a:r>
          </a:p>
          <a:p>
            <a:pPr>
              <a:lnSpc>
                <a:spcPct val="150000"/>
              </a:lnSpc>
              <a:buFont typeface="Symbol" pitchFamily="18" charset="2"/>
              <a:buChar char="-"/>
            </a:pPr>
            <a:r>
              <a:rPr lang="de-DE" sz="1600" dirty="0" smtClean="0">
                <a:latin typeface="+mj-lt"/>
              </a:rPr>
              <a:t>Stil des </a:t>
            </a:r>
            <a:r>
              <a:rPr lang="de-DE" sz="1600" dirty="0" err="1" smtClean="0">
                <a:latin typeface="+mj-lt"/>
              </a:rPr>
              <a:t>Modernisme</a:t>
            </a:r>
            <a:endParaRPr lang="de-DE" sz="1600" dirty="0" smtClean="0">
              <a:latin typeface="+mj-lt"/>
            </a:endParaRPr>
          </a:p>
          <a:p>
            <a:pPr>
              <a:lnSpc>
                <a:spcPct val="150000"/>
              </a:lnSpc>
              <a:buFont typeface="Symbol" pitchFamily="18" charset="2"/>
              <a:buChar char="-"/>
            </a:pPr>
            <a:r>
              <a:rPr lang="de-DE" sz="1600" dirty="0" smtClean="0">
                <a:latin typeface="+mj-lt"/>
              </a:rPr>
              <a:t>18 Türme</a:t>
            </a:r>
          </a:p>
          <a:p>
            <a:pPr>
              <a:lnSpc>
                <a:spcPct val="150000"/>
              </a:lnSpc>
              <a:buFont typeface="Symbol" pitchFamily="18" charset="2"/>
              <a:buChar char="-"/>
            </a:pPr>
            <a:r>
              <a:rPr lang="de-DE" sz="1600" dirty="0" smtClean="0">
                <a:latin typeface="+mj-lt"/>
              </a:rPr>
              <a:t>90m – 112m hoch</a:t>
            </a:r>
          </a:p>
          <a:p>
            <a:pPr>
              <a:buFont typeface="Symbol" pitchFamily="18" charset="2"/>
              <a:buChar char="-"/>
            </a:pPr>
            <a:r>
              <a:rPr lang="de-DE" sz="1600" dirty="0" smtClean="0">
                <a:latin typeface="+mj-lt"/>
              </a:rPr>
              <a:t>12 Türme für Apostel; 4 für Evangelisten</a:t>
            </a:r>
          </a:p>
          <a:p>
            <a:pPr>
              <a:buNone/>
            </a:pPr>
            <a:r>
              <a:rPr lang="de-DE" sz="1600" dirty="0" smtClean="0">
                <a:latin typeface="+mj-lt"/>
              </a:rPr>
              <a:t>	1 für Maria (125m); 1 für Christus (172,5m)</a:t>
            </a:r>
          </a:p>
          <a:p>
            <a:pPr>
              <a:buFont typeface="Wingdings" pitchFamily="2" charset="2"/>
              <a:buChar char="Ø"/>
            </a:pPr>
            <a:r>
              <a:rPr lang="de-DE" sz="1600" dirty="0" smtClean="0">
                <a:latin typeface="+mj-lt"/>
              </a:rPr>
              <a:t>Christus‘ Turm ist der höchste Kirchturm der</a:t>
            </a:r>
          </a:p>
          <a:p>
            <a:pPr>
              <a:buNone/>
            </a:pPr>
            <a:r>
              <a:rPr lang="de-DE" sz="1600" dirty="0" smtClean="0">
                <a:latin typeface="+mj-lt"/>
              </a:rPr>
              <a:t>	Welt</a:t>
            </a:r>
          </a:p>
          <a:p>
            <a:pPr>
              <a:lnSpc>
                <a:spcPct val="150000"/>
              </a:lnSpc>
              <a:buFont typeface="Symbol" pitchFamily="18" charset="2"/>
              <a:buChar char="-"/>
            </a:pPr>
            <a:r>
              <a:rPr lang="de-DE" sz="1600" dirty="0" smtClean="0">
                <a:latin typeface="+mj-lt"/>
              </a:rPr>
              <a:t>Türme sind </a:t>
            </a:r>
            <a:r>
              <a:rPr lang="de-DE" sz="1600" u="sng" dirty="0" smtClean="0">
                <a:latin typeface="+mj-lt"/>
              </a:rPr>
              <a:t>nicht</a:t>
            </a:r>
            <a:r>
              <a:rPr lang="de-DE" sz="1600" dirty="0" smtClean="0">
                <a:latin typeface="+mj-lt"/>
              </a:rPr>
              <a:t> höher als die Berge Barcelonas</a:t>
            </a:r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de-DE" sz="1600" dirty="0" smtClean="0">
                <a:latin typeface="+mj-lt"/>
              </a:rPr>
              <a:t>Gottes Werk soll über dem Werk der Menschen stehen</a:t>
            </a:r>
          </a:p>
        </p:txBody>
      </p:sp>
      <p:pic>
        <p:nvPicPr>
          <p:cNvPr id="16386" name="Picture 2" descr="Bildergebnis für sagrada familia türm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4048" y="2276872"/>
            <a:ext cx="3888432" cy="2333059"/>
          </a:xfrm>
          <a:prstGeom prst="rect">
            <a:avLst/>
          </a:prstGeom>
          <a:noFill/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b="1" u="sng" dirty="0" smtClean="0"/>
              <a:t>Die Türme der </a:t>
            </a:r>
            <a:r>
              <a:rPr lang="de-DE" b="1" u="sng" dirty="0" err="1" smtClean="0"/>
              <a:t>Sagrada</a:t>
            </a:r>
            <a:r>
              <a:rPr lang="de-DE" b="1" u="sng" dirty="0" smtClean="0"/>
              <a:t> </a:t>
            </a:r>
            <a:r>
              <a:rPr lang="de-DE" b="1" u="sng" dirty="0" err="1" smtClean="0"/>
              <a:t>Família</a:t>
            </a:r>
            <a:endParaRPr lang="de-DE" b="1" u="sng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50000"/>
              </a:lnSpc>
              <a:buNone/>
            </a:pPr>
            <a:r>
              <a:rPr lang="de-DE" sz="2000" u="sng" dirty="0" smtClean="0">
                <a:latin typeface="+mj-lt"/>
              </a:rPr>
              <a:t>Material:</a:t>
            </a:r>
          </a:p>
          <a:p>
            <a:pPr>
              <a:buFont typeface="Symbol" pitchFamily="18" charset="2"/>
              <a:buChar char="-"/>
            </a:pPr>
            <a:r>
              <a:rPr lang="de-DE" sz="1600" dirty="0" smtClean="0">
                <a:latin typeface="+mj-lt"/>
              </a:rPr>
              <a:t>nachhaltige und nicht-rostende Bewehrungs-</a:t>
            </a:r>
          </a:p>
          <a:p>
            <a:pPr>
              <a:buNone/>
            </a:pPr>
            <a:r>
              <a:rPr lang="de-DE" sz="1600" dirty="0" smtClean="0">
                <a:latin typeface="+mj-lt"/>
              </a:rPr>
              <a:t>	stähle</a:t>
            </a:r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de-DE" sz="1600" dirty="0" smtClean="0">
                <a:latin typeface="+mj-lt"/>
              </a:rPr>
              <a:t>hohe Festigkeit</a:t>
            </a:r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de-DE" sz="1600" dirty="0" smtClean="0">
                <a:latin typeface="+mj-lt"/>
              </a:rPr>
              <a:t>besondere Korrosionsbeständigkeit</a:t>
            </a:r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de-DE" sz="1600" dirty="0" smtClean="0">
                <a:latin typeface="+mj-lt"/>
              </a:rPr>
              <a:t>geringe Folgekosten</a:t>
            </a:r>
          </a:p>
        </p:txBody>
      </p:sp>
      <p:pic>
        <p:nvPicPr>
          <p:cNvPr id="16386" name="Picture 2" descr="Bildergebnis für sagrada familia türm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4048" y="2276872"/>
            <a:ext cx="3888432" cy="2333059"/>
          </a:xfrm>
          <a:prstGeom prst="rect">
            <a:avLst/>
          </a:prstGeom>
          <a:noFill/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b="1" u="sng" dirty="0" smtClean="0"/>
              <a:t>Die Türme der </a:t>
            </a:r>
            <a:r>
              <a:rPr lang="de-DE" b="1" u="sng" dirty="0" err="1" smtClean="0"/>
              <a:t>Sagrada</a:t>
            </a:r>
            <a:r>
              <a:rPr lang="de-DE" b="1" u="sng" dirty="0" smtClean="0"/>
              <a:t> </a:t>
            </a:r>
            <a:r>
              <a:rPr lang="de-DE" b="1" u="sng" dirty="0" err="1" smtClean="0"/>
              <a:t>Família</a:t>
            </a:r>
            <a:endParaRPr lang="de-DE" b="1" u="sng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50000"/>
              </a:lnSpc>
              <a:buNone/>
            </a:pPr>
            <a:r>
              <a:rPr lang="de-DE" sz="2000" u="sng" dirty="0" smtClean="0">
                <a:latin typeface="+mj-lt"/>
              </a:rPr>
              <a:t>Farbe:</a:t>
            </a:r>
          </a:p>
          <a:p>
            <a:pPr>
              <a:lnSpc>
                <a:spcPct val="150000"/>
              </a:lnSpc>
              <a:buFont typeface="Symbol" pitchFamily="18" charset="2"/>
              <a:buChar char="-"/>
            </a:pPr>
            <a:r>
              <a:rPr lang="de-DE" sz="1600" dirty="0" err="1" smtClean="0">
                <a:latin typeface="+mj-lt"/>
              </a:rPr>
              <a:t>sandgelb</a:t>
            </a:r>
            <a:endParaRPr lang="de-DE" sz="1600" dirty="0" smtClean="0">
              <a:latin typeface="+mj-lt"/>
            </a:endParaRPr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de-DE" sz="1600" dirty="0" smtClean="0">
                <a:latin typeface="+mj-lt"/>
              </a:rPr>
              <a:t>soll wie Sandstein aussehen</a:t>
            </a:r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de-DE" sz="1600" dirty="0" smtClean="0">
                <a:latin typeface="+mj-lt"/>
              </a:rPr>
              <a:t>Zeichen für Reinheit und edles Handwerk</a:t>
            </a:r>
          </a:p>
        </p:txBody>
      </p:sp>
      <p:pic>
        <p:nvPicPr>
          <p:cNvPr id="16386" name="Picture 2" descr="Bildergebnis für sagrada familia türm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4048" y="2276872"/>
            <a:ext cx="3888432" cy="2333059"/>
          </a:xfrm>
          <a:prstGeom prst="rect">
            <a:avLst/>
          </a:prstGeom>
          <a:noFill/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b="1" u="sng" dirty="0" smtClean="0"/>
              <a:t>Die Türme der </a:t>
            </a:r>
            <a:r>
              <a:rPr lang="de-DE" b="1" u="sng" dirty="0" err="1" smtClean="0"/>
              <a:t>Sagrada</a:t>
            </a:r>
            <a:r>
              <a:rPr lang="de-DE" b="1" u="sng" dirty="0" smtClean="0"/>
              <a:t> </a:t>
            </a:r>
            <a:r>
              <a:rPr lang="de-DE" b="1" u="sng" dirty="0" err="1" smtClean="0"/>
              <a:t>Família</a:t>
            </a:r>
            <a:endParaRPr lang="de-DE" b="1" u="sng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50000"/>
              </a:lnSpc>
              <a:buNone/>
            </a:pPr>
            <a:r>
              <a:rPr lang="de-DE" sz="2000" u="sng" dirty="0" smtClean="0">
                <a:latin typeface="+mj-lt"/>
              </a:rPr>
              <a:t>Form:</a:t>
            </a:r>
          </a:p>
          <a:p>
            <a:pPr>
              <a:lnSpc>
                <a:spcPct val="150000"/>
              </a:lnSpc>
              <a:buFont typeface="Symbol" pitchFamily="18" charset="2"/>
              <a:buChar char="-"/>
            </a:pPr>
            <a:r>
              <a:rPr lang="de-DE" sz="1600" dirty="0" smtClean="0">
                <a:latin typeface="+mj-lt"/>
              </a:rPr>
              <a:t>ähneln einem Krummstab der Bischöfe</a:t>
            </a:r>
          </a:p>
          <a:p>
            <a:pPr>
              <a:lnSpc>
                <a:spcPct val="150000"/>
              </a:lnSpc>
              <a:buFont typeface="Symbol" pitchFamily="18" charset="2"/>
              <a:buChar char="-"/>
            </a:pPr>
            <a:r>
              <a:rPr lang="de-DE" sz="1600" dirty="0" smtClean="0">
                <a:latin typeface="+mj-lt"/>
              </a:rPr>
              <a:t>lange und senkrechte Scharten</a:t>
            </a:r>
          </a:p>
          <a:p>
            <a:pPr>
              <a:lnSpc>
                <a:spcPct val="150000"/>
              </a:lnSpc>
              <a:buFont typeface="Symbol" pitchFamily="18" charset="2"/>
              <a:buChar char="-"/>
            </a:pPr>
            <a:r>
              <a:rPr lang="de-DE" sz="1600" dirty="0" smtClean="0">
                <a:latin typeface="+mj-lt"/>
              </a:rPr>
              <a:t>rund aber spitz zulaufend</a:t>
            </a:r>
          </a:p>
          <a:p>
            <a:pPr>
              <a:lnSpc>
                <a:spcPct val="150000"/>
              </a:lnSpc>
              <a:buFont typeface="Symbol" pitchFamily="18" charset="2"/>
              <a:buChar char="-"/>
            </a:pPr>
            <a:r>
              <a:rPr lang="de-DE" sz="1600" dirty="0" smtClean="0">
                <a:latin typeface="+mj-lt"/>
              </a:rPr>
              <a:t>teilweise über Steinbrücken verbunden</a:t>
            </a:r>
          </a:p>
        </p:txBody>
      </p:sp>
      <p:pic>
        <p:nvPicPr>
          <p:cNvPr id="16386" name="Picture 2" descr="Bildergebnis für sagrada familia türm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4048" y="2276872"/>
            <a:ext cx="3888432" cy="2333059"/>
          </a:xfrm>
          <a:prstGeom prst="rect">
            <a:avLst/>
          </a:prstGeom>
          <a:noFill/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b="1" u="sng" dirty="0" smtClean="0"/>
              <a:t>Die Türme der </a:t>
            </a:r>
            <a:r>
              <a:rPr lang="de-DE" b="1" u="sng" dirty="0" err="1" smtClean="0"/>
              <a:t>Sagrada</a:t>
            </a:r>
            <a:r>
              <a:rPr lang="de-DE" b="1" u="sng" dirty="0" smtClean="0"/>
              <a:t> </a:t>
            </a:r>
            <a:r>
              <a:rPr lang="de-DE" b="1" u="sng" dirty="0" err="1" smtClean="0"/>
              <a:t>Família</a:t>
            </a:r>
            <a:endParaRPr lang="de-DE" b="1" u="sng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50000"/>
              </a:lnSpc>
              <a:buNone/>
            </a:pPr>
            <a:r>
              <a:rPr lang="de-DE" sz="2000" u="sng" dirty="0" smtClean="0">
                <a:latin typeface="+mj-lt"/>
              </a:rPr>
              <a:t>Spitzen:</a:t>
            </a:r>
          </a:p>
          <a:p>
            <a:pPr>
              <a:lnSpc>
                <a:spcPct val="150000"/>
              </a:lnSpc>
              <a:buFont typeface="Symbol" pitchFamily="18" charset="2"/>
              <a:buChar char="-"/>
            </a:pPr>
            <a:r>
              <a:rPr lang="de-DE" sz="1600" dirty="0" smtClean="0">
                <a:latin typeface="+mj-lt"/>
              </a:rPr>
              <a:t>Farbenfroh</a:t>
            </a:r>
          </a:p>
          <a:p>
            <a:pPr>
              <a:lnSpc>
                <a:spcPct val="150000"/>
              </a:lnSpc>
              <a:buFont typeface="Symbol" pitchFamily="18" charset="2"/>
              <a:buChar char="-"/>
            </a:pPr>
            <a:r>
              <a:rPr lang="de-DE" sz="1600" dirty="0" smtClean="0">
                <a:latin typeface="+mj-lt"/>
              </a:rPr>
              <a:t>Tiere oder </a:t>
            </a:r>
            <a:r>
              <a:rPr lang="de-DE" sz="1600" dirty="0" err="1" smtClean="0">
                <a:latin typeface="+mj-lt"/>
              </a:rPr>
              <a:t>sakrate</a:t>
            </a:r>
            <a:r>
              <a:rPr lang="de-DE" sz="1600" dirty="0" smtClean="0">
                <a:latin typeface="+mj-lt"/>
              </a:rPr>
              <a:t> Symbole/Sprüche</a:t>
            </a:r>
          </a:p>
          <a:p>
            <a:pPr>
              <a:lnSpc>
                <a:spcPct val="150000"/>
              </a:lnSpc>
              <a:buFont typeface="Symbol" pitchFamily="18" charset="2"/>
              <a:buChar char="-"/>
            </a:pPr>
            <a:r>
              <a:rPr lang="de-DE" sz="1600" dirty="0" smtClean="0">
                <a:latin typeface="+mj-lt"/>
              </a:rPr>
              <a:t>jeweils ein kleines, goldenes Kreuz</a:t>
            </a:r>
          </a:p>
          <a:p>
            <a:pPr>
              <a:lnSpc>
                <a:spcPct val="150000"/>
              </a:lnSpc>
              <a:buFont typeface="Symbol" pitchFamily="18" charset="2"/>
              <a:buChar char="-"/>
            </a:pPr>
            <a:r>
              <a:rPr lang="de-DE" sz="1600" dirty="0" smtClean="0">
                <a:latin typeface="+mj-lt"/>
              </a:rPr>
              <a:t>Türme für die Apostel tragen den</a:t>
            </a:r>
          </a:p>
          <a:p>
            <a:pPr>
              <a:lnSpc>
                <a:spcPct val="150000"/>
              </a:lnSpc>
              <a:buNone/>
            </a:pPr>
            <a:r>
              <a:rPr lang="de-DE" sz="1600" dirty="0" smtClean="0">
                <a:latin typeface="+mj-lt"/>
              </a:rPr>
              <a:t>	entsprechenden Namen</a:t>
            </a:r>
          </a:p>
        </p:txBody>
      </p:sp>
      <p:pic>
        <p:nvPicPr>
          <p:cNvPr id="16386" name="Picture 2" descr="Bildergebnis für sagrada familia türm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4048" y="2276872"/>
            <a:ext cx="3888432" cy="2333059"/>
          </a:xfrm>
          <a:prstGeom prst="rect">
            <a:avLst/>
          </a:prstGeom>
          <a:noFill/>
        </p:spPr>
      </p:pic>
      <p:pic>
        <p:nvPicPr>
          <p:cNvPr id="17410" name="Picture 2" descr="Bildergebnis für sagrada familia türm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4008" y="4653136"/>
            <a:ext cx="4244515" cy="1944216"/>
          </a:xfrm>
          <a:prstGeom prst="rect">
            <a:avLst/>
          </a:prstGeom>
          <a:noFill/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b="1" u="sng" dirty="0" smtClean="0"/>
              <a:t>Vergleich (Dialog)</a:t>
            </a:r>
            <a:endParaRPr lang="de-DE" b="1" u="sng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DE" dirty="0" smtClean="0"/>
          </a:p>
          <a:p>
            <a:endParaRPr lang="de-DE" dirty="0" smtClean="0"/>
          </a:p>
          <a:p>
            <a:endParaRPr lang="de-DE" dirty="0" smtClean="0"/>
          </a:p>
          <a:p>
            <a:endParaRPr lang="de-DE" dirty="0" smtClean="0"/>
          </a:p>
          <a:p>
            <a:endParaRPr lang="de-DE" dirty="0" smtClean="0"/>
          </a:p>
          <a:p>
            <a:endParaRPr lang="de-DE" dirty="0" smtClean="0"/>
          </a:p>
          <a:p>
            <a:endParaRPr lang="de-DE" dirty="0" smtClean="0"/>
          </a:p>
          <a:p>
            <a:endParaRPr lang="de-DE" dirty="0" smtClean="0"/>
          </a:p>
          <a:p>
            <a:pPr>
              <a:buNone/>
            </a:pPr>
            <a:r>
              <a:rPr lang="de-DE" sz="1600" dirty="0" smtClean="0">
                <a:latin typeface="+mj-lt"/>
              </a:rPr>
              <a:t>Antoni Gaudí					Gerhard Richter</a:t>
            </a:r>
            <a:endParaRPr lang="de-DE" sz="1600" dirty="0">
              <a:latin typeface="+mj-lt"/>
            </a:endParaRPr>
          </a:p>
        </p:txBody>
      </p:sp>
      <p:pic>
        <p:nvPicPr>
          <p:cNvPr id="21506" name="Picture 2" descr="Bildergebnis für gerhard richter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52120" y="2276872"/>
            <a:ext cx="2808312" cy="3510390"/>
          </a:xfrm>
          <a:prstGeom prst="rect">
            <a:avLst/>
          </a:prstGeom>
          <a:noFill/>
        </p:spPr>
      </p:pic>
      <p:pic>
        <p:nvPicPr>
          <p:cNvPr id="21508" name="Picture 4" descr="Bildergebnis für antoni gaudi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2276872"/>
            <a:ext cx="3586910" cy="3508276"/>
          </a:xfrm>
          <a:prstGeom prst="rect">
            <a:avLst/>
          </a:prstGeom>
          <a:noFill/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b="1" u="sng" dirty="0" smtClean="0"/>
              <a:t>Quellen</a:t>
            </a:r>
            <a:endParaRPr lang="de-DE" b="1" u="sng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50000"/>
              </a:lnSpc>
              <a:buFont typeface="Symbol" pitchFamily="18" charset="2"/>
              <a:buChar char="-"/>
            </a:pPr>
            <a:r>
              <a:rPr lang="de-DE" sz="1600" dirty="0" smtClean="0">
                <a:hlinkClick r:id="rId2"/>
              </a:rPr>
              <a:t>https://</a:t>
            </a:r>
            <a:r>
              <a:rPr lang="de-DE" sz="1600" dirty="0" smtClean="0">
                <a:hlinkClick r:id="rId2"/>
              </a:rPr>
              <a:t>de.wikipedia.org</a:t>
            </a:r>
            <a:endParaRPr lang="de-DE" sz="1600" dirty="0" smtClean="0"/>
          </a:p>
          <a:p>
            <a:pPr>
              <a:lnSpc>
                <a:spcPct val="150000"/>
              </a:lnSpc>
              <a:buFont typeface="Symbol" pitchFamily="18" charset="2"/>
              <a:buChar char="-"/>
            </a:pPr>
            <a:r>
              <a:rPr lang="de-DE" sz="1600" dirty="0" smtClean="0">
                <a:hlinkClick r:id="rId3"/>
              </a:rPr>
              <a:t>https://</a:t>
            </a:r>
            <a:r>
              <a:rPr lang="de-DE" sz="1600" dirty="0" smtClean="0">
                <a:hlinkClick r:id="rId3"/>
              </a:rPr>
              <a:t>www.domradio.de</a:t>
            </a:r>
            <a:endParaRPr lang="de-DE" sz="1600" dirty="0" smtClean="0"/>
          </a:p>
          <a:p>
            <a:pPr>
              <a:lnSpc>
                <a:spcPct val="150000"/>
              </a:lnSpc>
              <a:buFont typeface="Symbol" pitchFamily="18" charset="2"/>
              <a:buChar char="-"/>
            </a:pPr>
            <a:r>
              <a:rPr lang="de-DE" sz="1600" dirty="0" smtClean="0">
                <a:hlinkClick r:id="rId4"/>
              </a:rPr>
              <a:t>https://</a:t>
            </a:r>
            <a:r>
              <a:rPr lang="de-DE" sz="1600" dirty="0" smtClean="0">
                <a:hlinkClick r:id="rId4"/>
              </a:rPr>
              <a:t>sagradafamilia.org</a:t>
            </a:r>
            <a:endParaRPr lang="de-DE" sz="1600" dirty="0" smtClean="0"/>
          </a:p>
          <a:p>
            <a:pPr>
              <a:lnSpc>
                <a:spcPct val="150000"/>
              </a:lnSpc>
              <a:buFont typeface="Symbol" pitchFamily="18" charset="2"/>
              <a:buChar char="-"/>
            </a:pPr>
            <a:r>
              <a:rPr lang="de-DE" sz="1600" dirty="0" smtClean="0">
                <a:hlinkClick r:id="rId5"/>
              </a:rPr>
              <a:t>https://</a:t>
            </a:r>
            <a:r>
              <a:rPr lang="de-DE" sz="1600" dirty="0" smtClean="0">
                <a:hlinkClick r:id="rId5"/>
              </a:rPr>
              <a:t>www.alamy.de</a:t>
            </a:r>
            <a:endParaRPr lang="de-DE" sz="1600" dirty="0" smtClean="0"/>
          </a:p>
          <a:p>
            <a:pPr>
              <a:lnSpc>
                <a:spcPct val="150000"/>
              </a:lnSpc>
              <a:buFont typeface="Symbol" pitchFamily="18" charset="2"/>
              <a:buChar char="-"/>
            </a:pPr>
            <a:endParaRPr lang="de-DE" sz="1600" dirty="0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de-DE" b="1" u="sng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de-DE" sz="3200" dirty="0" smtClean="0">
                <a:latin typeface="+mj-lt"/>
              </a:rPr>
              <a:t>Vielen Dank für Eure Aufmerksamkeit!</a:t>
            </a:r>
            <a:endParaRPr lang="de-DE" sz="3200" dirty="0">
              <a:latin typeface="+mj-lt"/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b="1" u="sng" dirty="0" smtClean="0"/>
              <a:t>Inhaltsverzeichnis</a:t>
            </a:r>
            <a:endParaRPr lang="de-DE" b="1" u="sng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50000"/>
              </a:lnSpc>
              <a:buFont typeface="Symbol" pitchFamily="18" charset="2"/>
              <a:buChar char="-"/>
            </a:pPr>
            <a:r>
              <a:rPr lang="de-DE" sz="1600" dirty="0" smtClean="0">
                <a:latin typeface="+mj-lt"/>
              </a:rPr>
              <a:t>Gerhard Richter</a:t>
            </a:r>
          </a:p>
          <a:p>
            <a:pPr>
              <a:lnSpc>
                <a:spcPct val="150000"/>
              </a:lnSpc>
              <a:buFont typeface="Symbol" pitchFamily="18" charset="2"/>
              <a:buChar char="-"/>
            </a:pPr>
            <a:r>
              <a:rPr lang="de-DE" sz="1600" dirty="0" smtClean="0">
                <a:latin typeface="+mj-lt"/>
              </a:rPr>
              <a:t>Antoni Gaudí</a:t>
            </a:r>
          </a:p>
          <a:p>
            <a:pPr>
              <a:lnSpc>
                <a:spcPct val="150000"/>
              </a:lnSpc>
              <a:buFont typeface="Symbol" pitchFamily="18" charset="2"/>
              <a:buChar char="-"/>
            </a:pPr>
            <a:r>
              <a:rPr lang="de-DE" sz="1600" dirty="0" smtClean="0">
                <a:latin typeface="+mj-lt"/>
              </a:rPr>
              <a:t>Der Kölner Dom</a:t>
            </a:r>
          </a:p>
          <a:p>
            <a:pPr>
              <a:lnSpc>
                <a:spcPct val="150000"/>
              </a:lnSpc>
              <a:buFont typeface="Symbol" pitchFamily="18" charset="2"/>
              <a:buChar char="-"/>
            </a:pPr>
            <a:r>
              <a:rPr lang="de-DE" sz="1600" dirty="0" smtClean="0">
                <a:latin typeface="+mj-lt"/>
              </a:rPr>
              <a:t>Die </a:t>
            </a:r>
            <a:r>
              <a:rPr lang="de-DE" sz="1600" dirty="0" err="1" smtClean="0">
                <a:latin typeface="+mj-lt"/>
              </a:rPr>
              <a:t>Sagrada</a:t>
            </a:r>
            <a:r>
              <a:rPr lang="de-DE" sz="1600" dirty="0" smtClean="0">
                <a:latin typeface="+mj-lt"/>
              </a:rPr>
              <a:t> </a:t>
            </a:r>
            <a:r>
              <a:rPr lang="de-DE" sz="1600" dirty="0" err="1" smtClean="0">
                <a:latin typeface="+mj-lt"/>
              </a:rPr>
              <a:t>Família</a:t>
            </a:r>
            <a:endParaRPr lang="de-DE" sz="1600" dirty="0" smtClean="0">
              <a:latin typeface="+mj-lt"/>
            </a:endParaRPr>
          </a:p>
          <a:p>
            <a:pPr>
              <a:lnSpc>
                <a:spcPct val="150000"/>
              </a:lnSpc>
              <a:buFont typeface="Symbol" pitchFamily="18" charset="2"/>
              <a:buChar char="-"/>
            </a:pPr>
            <a:r>
              <a:rPr lang="de-DE" sz="1600" dirty="0" smtClean="0">
                <a:latin typeface="+mj-lt"/>
              </a:rPr>
              <a:t>Vergleich (Dialog)</a:t>
            </a:r>
          </a:p>
          <a:p>
            <a:pPr>
              <a:lnSpc>
                <a:spcPct val="150000"/>
              </a:lnSpc>
              <a:buFont typeface="Symbol" pitchFamily="18" charset="2"/>
              <a:buChar char="-"/>
            </a:pPr>
            <a:r>
              <a:rPr lang="de-DE" sz="1600" dirty="0" smtClean="0">
                <a:latin typeface="+mj-lt"/>
              </a:rPr>
              <a:t>Quellen</a:t>
            </a:r>
          </a:p>
          <a:p>
            <a:pPr>
              <a:buFont typeface="Symbol" pitchFamily="18" charset="2"/>
              <a:buChar char="-"/>
            </a:pPr>
            <a:endParaRPr lang="de-DE" sz="1600" dirty="0">
              <a:latin typeface="+mj-lt"/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b="1" u="sng" dirty="0" smtClean="0"/>
              <a:t>Gerhard Richter</a:t>
            </a:r>
            <a:endParaRPr lang="de-DE" b="1" u="sng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Symbol" pitchFamily="18" charset="2"/>
              <a:buChar char="-"/>
            </a:pPr>
            <a:r>
              <a:rPr lang="de-DE" sz="1600" dirty="0" smtClean="0">
                <a:latin typeface="+mj-lt"/>
              </a:rPr>
              <a:t>g</a:t>
            </a:r>
            <a:r>
              <a:rPr lang="de-DE" sz="1600" dirty="0" smtClean="0">
                <a:latin typeface="+mj-lt"/>
              </a:rPr>
              <a:t>eb. 9. Februar 1932 in Dresden</a:t>
            </a:r>
          </a:p>
          <a:p>
            <a:pPr>
              <a:lnSpc>
                <a:spcPct val="150000"/>
              </a:lnSpc>
              <a:buFont typeface="Symbol" pitchFamily="18" charset="2"/>
              <a:buChar char="-"/>
            </a:pPr>
            <a:r>
              <a:rPr lang="de-DE" sz="1600" dirty="0" smtClean="0">
                <a:latin typeface="+mj-lt"/>
              </a:rPr>
              <a:t>Maler, Bildhauer, Fotograf</a:t>
            </a:r>
          </a:p>
          <a:p>
            <a:pPr>
              <a:lnSpc>
                <a:spcPct val="150000"/>
              </a:lnSpc>
              <a:buFont typeface="Symbol" pitchFamily="18" charset="2"/>
              <a:buChar char="-"/>
            </a:pPr>
            <a:r>
              <a:rPr lang="de-DE" sz="1600" dirty="0" smtClean="0">
                <a:latin typeface="+mj-lt"/>
              </a:rPr>
              <a:t>1. Ehe Marianne </a:t>
            </a:r>
            <a:r>
              <a:rPr lang="de-DE" sz="1600" dirty="0" err="1" smtClean="0">
                <a:latin typeface="+mj-lt"/>
              </a:rPr>
              <a:t>Eufinger</a:t>
            </a:r>
            <a:r>
              <a:rPr lang="de-DE" sz="1600" dirty="0" smtClean="0">
                <a:latin typeface="+mj-lt"/>
              </a:rPr>
              <a:t> (1957)</a:t>
            </a:r>
          </a:p>
          <a:p>
            <a:pPr>
              <a:buFont typeface="Wingdings" pitchFamily="2" charset="2"/>
              <a:buChar char="Ø"/>
            </a:pPr>
            <a:r>
              <a:rPr lang="de-DE" sz="1600" dirty="0" smtClean="0">
                <a:latin typeface="+mj-lt"/>
              </a:rPr>
              <a:t>Tochter Betty (1966)</a:t>
            </a:r>
          </a:p>
          <a:p>
            <a:pPr>
              <a:buFont typeface="Wingdings" pitchFamily="2" charset="2"/>
              <a:buChar char="Ø"/>
            </a:pPr>
            <a:r>
              <a:rPr lang="de-DE" sz="1600" dirty="0" smtClean="0">
                <a:latin typeface="+mj-lt"/>
              </a:rPr>
              <a:t>1982 Scheidung</a:t>
            </a:r>
          </a:p>
          <a:p>
            <a:pPr>
              <a:lnSpc>
                <a:spcPct val="150000"/>
              </a:lnSpc>
              <a:buFont typeface="Symbol" pitchFamily="18" charset="2"/>
              <a:buChar char="-"/>
            </a:pPr>
            <a:r>
              <a:rPr lang="de-DE" sz="1600" dirty="0" smtClean="0">
                <a:latin typeface="+mj-lt"/>
              </a:rPr>
              <a:t>2. Ehe Isa </a:t>
            </a:r>
            <a:r>
              <a:rPr lang="de-DE" sz="1600" dirty="0" err="1" smtClean="0">
                <a:latin typeface="+mj-lt"/>
              </a:rPr>
              <a:t>Genzken</a:t>
            </a:r>
            <a:r>
              <a:rPr lang="de-DE" sz="1600" dirty="0" smtClean="0">
                <a:latin typeface="+mj-lt"/>
              </a:rPr>
              <a:t> (1982)</a:t>
            </a:r>
          </a:p>
          <a:p>
            <a:pPr>
              <a:buFont typeface="Wingdings" pitchFamily="2" charset="2"/>
              <a:buChar char="Ø"/>
            </a:pPr>
            <a:r>
              <a:rPr lang="de-DE" sz="1600" dirty="0" smtClean="0">
                <a:latin typeface="+mj-lt"/>
              </a:rPr>
              <a:t>1993 Scheidung</a:t>
            </a:r>
          </a:p>
          <a:p>
            <a:pPr>
              <a:lnSpc>
                <a:spcPct val="150000"/>
              </a:lnSpc>
              <a:buFont typeface="Symbol" pitchFamily="18" charset="2"/>
              <a:buChar char="-"/>
            </a:pPr>
            <a:r>
              <a:rPr lang="de-DE" sz="1600" dirty="0" smtClean="0">
                <a:latin typeface="+mj-lt"/>
              </a:rPr>
              <a:t>3. Ehe Sabine Moritz (1995)</a:t>
            </a:r>
          </a:p>
          <a:p>
            <a:pPr>
              <a:buFont typeface="Wingdings" pitchFamily="2" charset="2"/>
              <a:buChar char="Ø"/>
            </a:pPr>
            <a:r>
              <a:rPr lang="de-DE" sz="1600" dirty="0" smtClean="0">
                <a:latin typeface="+mj-lt"/>
              </a:rPr>
              <a:t>3 gemeinsame Kinder</a:t>
            </a:r>
          </a:p>
          <a:p>
            <a:pPr>
              <a:lnSpc>
                <a:spcPct val="150000"/>
              </a:lnSpc>
              <a:buFont typeface="Symbol" pitchFamily="18" charset="2"/>
              <a:buChar char="-"/>
            </a:pPr>
            <a:r>
              <a:rPr lang="de-DE" sz="1600" dirty="0" smtClean="0">
                <a:latin typeface="+mj-lt"/>
              </a:rPr>
              <a:t>z</a:t>
            </a:r>
            <a:r>
              <a:rPr lang="de-DE" sz="1600" dirty="0" smtClean="0">
                <a:latin typeface="+mj-lt"/>
              </a:rPr>
              <a:t>ahlreiche Ausstellungen und Werke</a:t>
            </a:r>
            <a:endParaRPr lang="de-DE" sz="1600" dirty="0">
              <a:latin typeface="+mj-lt"/>
            </a:endParaRPr>
          </a:p>
        </p:txBody>
      </p:sp>
      <p:pic>
        <p:nvPicPr>
          <p:cNvPr id="1026" name="Picture 2" descr="Bildergebnis für gerhard richter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4008" y="2276872"/>
            <a:ext cx="4045023" cy="2698280"/>
          </a:xfrm>
          <a:prstGeom prst="rect">
            <a:avLst/>
          </a:prstGeom>
          <a:noFill/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b="1" u="sng" dirty="0" smtClean="0"/>
              <a:t>Antoni Gaudí</a:t>
            </a:r>
            <a:endParaRPr lang="de-DE" b="1" u="sng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50000"/>
              </a:lnSpc>
              <a:buFont typeface="Symbol" pitchFamily="18" charset="2"/>
              <a:buChar char="-"/>
            </a:pPr>
            <a:r>
              <a:rPr lang="de-DE" sz="1600" dirty="0" smtClean="0">
                <a:latin typeface="+mj-lt"/>
              </a:rPr>
              <a:t>Antoni Gaudí i </a:t>
            </a:r>
            <a:r>
              <a:rPr lang="de-DE" sz="1600" dirty="0" err="1" smtClean="0">
                <a:latin typeface="+mj-lt"/>
              </a:rPr>
              <a:t>Cornet</a:t>
            </a:r>
            <a:endParaRPr lang="de-DE" sz="1600" dirty="0" smtClean="0">
              <a:latin typeface="+mj-lt"/>
            </a:endParaRPr>
          </a:p>
          <a:p>
            <a:pPr>
              <a:lnSpc>
                <a:spcPct val="150000"/>
              </a:lnSpc>
              <a:buFont typeface="Symbol" pitchFamily="18" charset="2"/>
              <a:buChar char="-"/>
            </a:pPr>
            <a:r>
              <a:rPr lang="de-DE" sz="1600" dirty="0" smtClean="0">
                <a:latin typeface="+mj-lt"/>
              </a:rPr>
              <a:t>g</a:t>
            </a:r>
            <a:r>
              <a:rPr lang="de-DE" sz="1600" dirty="0" smtClean="0">
                <a:latin typeface="+mj-lt"/>
              </a:rPr>
              <a:t>eb. 25. Juni 1852 in Reus</a:t>
            </a:r>
          </a:p>
          <a:p>
            <a:pPr>
              <a:lnSpc>
                <a:spcPct val="150000"/>
              </a:lnSpc>
              <a:buFont typeface="Symbol" pitchFamily="18" charset="2"/>
              <a:buChar char="-"/>
            </a:pPr>
            <a:r>
              <a:rPr lang="de-DE" sz="1600" dirty="0" smtClean="0">
                <a:latin typeface="+mj-lt"/>
              </a:rPr>
              <a:t>g</a:t>
            </a:r>
            <a:r>
              <a:rPr lang="de-DE" sz="1600" dirty="0" smtClean="0">
                <a:latin typeface="+mj-lt"/>
              </a:rPr>
              <a:t>est. 10. Juni 1926 in Barcelona</a:t>
            </a:r>
          </a:p>
          <a:p>
            <a:pPr>
              <a:lnSpc>
                <a:spcPct val="150000"/>
              </a:lnSpc>
              <a:buFont typeface="Symbol" pitchFamily="18" charset="2"/>
              <a:buChar char="-"/>
            </a:pPr>
            <a:r>
              <a:rPr lang="de-DE" sz="1600" dirty="0" smtClean="0">
                <a:latin typeface="+mj-lt"/>
              </a:rPr>
              <a:t>Architekt</a:t>
            </a:r>
          </a:p>
          <a:p>
            <a:pPr>
              <a:lnSpc>
                <a:spcPct val="150000"/>
              </a:lnSpc>
              <a:buFont typeface="Symbol" pitchFamily="18" charset="2"/>
              <a:buChar char="-"/>
            </a:pPr>
            <a:r>
              <a:rPr lang="de-DE" sz="1600" dirty="0" smtClean="0">
                <a:latin typeface="+mj-lt"/>
              </a:rPr>
              <a:t>1. Ehe Francesca Gaudí i Serra</a:t>
            </a:r>
          </a:p>
          <a:p>
            <a:pPr>
              <a:buFont typeface="Wingdings" pitchFamily="2" charset="2"/>
              <a:buChar char="Ø"/>
            </a:pPr>
            <a:r>
              <a:rPr lang="de-DE" sz="1600" dirty="0" smtClean="0">
                <a:latin typeface="+mj-lt"/>
              </a:rPr>
              <a:t>Francesca Gaudí und Rosa Serra</a:t>
            </a:r>
          </a:p>
          <a:p>
            <a:pPr>
              <a:lnSpc>
                <a:spcPct val="150000"/>
              </a:lnSpc>
              <a:buFont typeface="Symbol" pitchFamily="18" charset="2"/>
              <a:buChar char="-"/>
            </a:pPr>
            <a:r>
              <a:rPr lang="de-DE" sz="1600" dirty="0" smtClean="0">
                <a:latin typeface="+mj-lt"/>
              </a:rPr>
              <a:t>2. Ehe </a:t>
            </a:r>
            <a:r>
              <a:rPr lang="de-DE" sz="1600" dirty="0" err="1" smtClean="0">
                <a:latin typeface="+mj-lt"/>
              </a:rPr>
              <a:t>Antònia</a:t>
            </a:r>
            <a:r>
              <a:rPr lang="de-DE" sz="1600" dirty="0" smtClean="0">
                <a:latin typeface="+mj-lt"/>
              </a:rPr>
              <a:t> </a:t>
            </a:r>
            <a:r>
              <a:rPr lang="de-DE" sz="1600" dirty="0" err="1" smtClean="0">
                <a:latin typeface="+mj-lt"/>
              </a:rPr>
              <a:t>Cornet</a:t>
            </a:r>
            <a:r>
              <a:rPr lang="de-DE" sz="1600" dirty="0" smtClean="0">
                <a:latin typeface="+mj-lt"/>
              </a:rPr>
              <a:t> i </a:t>
            </a:r>
            <a:r>
              <a:rPr lang="de-DE" sz="1600" dirty="0" err="1" smtClean="0">
                <a:latin typeface="+mj-lt"/>
              </a:rPr>
              <a:t>Bertran</a:t>
            </a:r>
            <a:endParaRPr lang="de-DE" sz="1600" dirty="0" smtClean="0">
              <a:latin typeface="+mj-lt"/>
            </a:endParaRPr>
          </a:p>
          <a:p>
            <a:pPr>
              <a:buFont typeface="Wingdings" pitchFamily="2" charset="2"/>
              <a:buChar char="Ø"/>
            </a:pPr>
            <a:r>
              <a:rPr lang="de-DE" sz="1600" dirty="0" smtClean="0">
                <a:latin typeface="+mj-lt"/>
              </a:rPr>
              <a:t>Antoni </a:t>
            </a:r>
            <a:r>
              <a:rPr lang="de-DE" sz="1600" dirty="0" err="1" smtClean="0">
                <a:latin typeface="+mj-lt"/>
              </a:rPr>
              <a:t>Cornet</a:t>
            </a:r>
            <a:r>
              <a:rPr lang="de-DE" sz="1600" dirty="0" smtClean="0">
                <a:latin typeface="+mj-lt"/>
              </a:rPr>
              <a:t> und Maria </a:t>
            </a:r>
            <a:r>
              <a:rPr lang="de-DE" sz="1600" dirty="0" err="1" smtClean="0">
                <a:latin typeface="+mj-lt"/>
              </a:rPr>
              <a:t>Bertran</a:t>
            </a:r>
            <a:endParaRPr lang="de-DE" sz="1600" dirty="0" smtClean="0">
              <a:latin typeface="+mj-lt"/>
            </a:endParaRPr>
          </a:p>
          <a:p>
            <a:pPr>
              <a:lnSpc>
                <a:spcPct val="150000"/>
              </a:lnSpc>
              <a:buFont typeface="Symbol" pitchFamily="18" charset="2"/>
              <a:buChar char="-"/>
            </a:pPr>
            <a:r>
              <a:rPr lang="de-DE" sz="1600" dirty="0" smtClean="0">
                <a:latin typeface="+mj-lt"/>
              </a:rPr>
              <a:t>w</a:t>
            </a:r>
            <a:r>
              <a:rPr lang="de-DE" sz="1600" dirty="0" smtClean="0">
                <a:latin typeface="+mj-lt"/>
              </a:rPr>
              <a:t>ar an vielen architektonischen Werken beteiligt</a:t>
            </a:r>
            <a:endParaRPr lang="de-DE" sz="1600" dirty="0">
              <a:latin typeface="+mj-lt"/>
            </a:endParaRPr>
          </a:p>
        </p:txBody>
      </p:sp>
      <p:pic>
        <p:nvPicPr>
          <p:cNvPr id="23554" name="Picture 2" descr="Bildergebnis für antoni gaudi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70742" y="2276872"/>
            <a:ext cx="2412982" cy="3312368"/>
          </a:xfrm>
          <a:prstGeom prst="rect">
            <a:avLst/>
          </a:prstGeom>
          <a:noFill/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b="1" u="sng" dirty="0" smtClean="0"/>
              <a:t>Der Kölner Dom</a:t>
            </a:r>
            <a:endParaRPr lang="de-DE" b="1" u="sng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de-DE" sz="2000" u="sng" dirty="0" smtClean="0">
                <a:latin typeface="+mj-lt"/>
              </a:rPr>
              <a:t>Allgemein:</a:t>
            </a:r>
          </a:p>
          <a:p>
            <a:pPr>
              <a:lnSpc>
                <a:spcPct val="150000"/>
              </a:lnSpc>
              <a:buFont typeface="Symbol" pitchFamily="18" charset="2"/>
              <a:buChar char="-"/>
            </a:pPr>
            <a:r>
              <a:rPr lang="de-DE" sz="1600" dirty="0" smtClean="0">
                <a:latin typeface="+mj-lt"/>
              </a:rPr>
              <a:t>r</a:t>
            </a:r>
            <a:r>
              <a:rPr lang="de-DE" sz="1600" dirty="0" smtClean="0">
                <a:latin typeface="+mj-lt"/>
              </a:rPr>
              <a:t>ömisch-katholisch</a:t>
            </a:r>
          </a:p>
          <a:p>
            <a:pPr>
              <a:lnSpc>
                <a:spcPct val="150000"/>
              </a:lnSpc>
              <a:buFont typeface="Symbol" pitchFamily="18" charset="2"/>
              <a:buChar char="-"/>
            </a:pPr>
            <a:r>
              <a:rPr lang="de-DE" sz="1600" dirty="0" smtClean="0">
                <a:latin typeface="+mj-lt"/>
              </a:rPr>
              <a:t>Adresse: Domkloster 4</a:t>
            </a:r>
          </a:p>
          <a:p>
            <a:pPr>
              <a:buNone/>
            </a:pPr>
            <a:r>
              <a:rPr lang="de-DE" sz="1600" dirty="0" smtClean="0">
                <a:latin typeface="+mj-lt"/>
              </a:rPr>
              <a:t>	</a:t>
            </a:r>
            <a:r>
              <a:rPr lang="de-DE" sz="1600" dirty="0" smtClean="0">
                <a:latin typeface="+mj-lt"/>
              </a:rPr>
              <a:t>	     50667 Köln</a:t>
            </a:r>
          </a:p>
          <a:p>
            <a:pPr>
              <a:lnSpc>
                <a:spcPct val="150000"/>
              </a:lnSpc>
              <a:buFont typeface="Symbol" pitchFamily="18" charset="2"/>
              <a:buChar char="-"/>
            </a:pPr>
            <a:r>
              <a:rPr lang="de-DE" sz="1600" dirty="0" smtClean="0">
                <a:latin typeface="+mj-lt"/>
              </a:rPr>
              <a:t>Baubeginn 1248</a:t>
            </a:r>
          </a:p>
          <a:p>
            <a:pPr>
              <a:lnSpc>
                <a:spcPct val="150000"/>
              </a:lnSpc>
              <a:buFont typeface="Symbol" pitchFamily="18" charset="2"/>
              <a:buChar char="-"/>
            </a:pPr>
            <a:r>
              <a:rPr lang="de-DE" sz="1600" dirty="0" smtClean="0">
                <a:latin typeface="+mj-lt"/>
              </a:rPr>
              <a:t>Eröffnet 1322</a:t>
            </a:r>
          </a:p>
          <a:p>
            <a:pPr>
              <a:lnSpc>
                <a:spcPct val="150000"/>
              </a:lnSpc>
              <a:buFont typeface="Symbol" pitchFamily="18" charset="2"/>
              <a:buChar char="-"/>
            </a:pPr>
            <a:r>
              <a:rPr lang="de-DE" sz="1600" dirty="0" smtClean="0">
                <a:latin typeface="+mj-lt"/>
              </a:rPr>
              <a:t>1880-1884  das höchste Gebäude der</a:t>
            </a:r>
          </a:p>
          <a:p>
            <a:pPr>
              <a:buNone/>
            </a:pPr>
            <a:r>
              <a:rPr lang="de-DE" sz="1600" dirty="0" smtClean="0">
                <a:latin typeface="+mj-lt"/>
              </a:rPr>
              <a:t>	</a:t>
            </a:r>
            <a:r>
              <a:rPr lang="de-DE" sz="1600" dirty="0" smtClean="0">
                <a:latin typeface="+mj-lt"/>
              </a:rPr>
              <a:t>Welt</a:t>
            </a:r>
          </a:p>
          <a:p>
            <a:pPr>
              <a:lnSpc>
                <a:spcPct val="150000"/>
              </a:lnSpc>
              <a:buFont typeface="Symbol" pitchFamily="18" charset="2"/>
              <a:buChar char="-"/>
            </a:pPr>
            <a:r>
              <a:rPr lang="de-DE" sz="1600" dirty="0" smtClean="0">
                <a:latin typeface="+mj-lt"/>
              </a:rPr>
              <a:t>1996: Weltkulturerbe</a:t>
            </a:r>
          </a:p>
          <a:p>
            <a:pPr>
              <a:lnSpc>
                <a:spcPct val="150000"/>
              </a:lnSpc>
              <a:buFont typeface="Symbol" pitchFamily="18" charset="2"/>
              <a:buChar char="-"/>
            </a:pPr>
            <a:endParaRPr lang="de-DE" sz="1600" dirty="0" smtClean="0">
              <a:latin typeface="+mj-lt"/>
            </a:endParaRPr>
          </a:p>
          <a:p>
            <a:pPr>
              <a:lnSpc>
                <a:spcPct val="150000"/>
              </a:lnSpc>
              <a:buFont typeface="Symbol" pitchFamily="18" charset="2"/>
              <a:buChar char="-"/>
            </a:pPr>
            <a:endParaRPr lang="de-DE" sz="2000" u="sng" dirty="0" smtClean="0">
              <a:latin typeface="+mj-lt"/>
            </a:endParaRPr>
          </a:p>
          <a:p>
            <a:pPr>
              <a:lnSpc>
                <a:spcPct val="150000"/>
              </a:lnSpc>
              <a:buNone/>
            </a:pPr>
            <a:endParaRPr lang="de-DE" sz="1600" dirty="0">
              <a:latin typeface="+mj-lt"/>
            </a:endParaRPr>
          </a:p>
        </p:txBody>
      </p:sp>
      <p:pic>
        <p:nvPicPr>
          <p:cNvPr id="24578" name="Picture 2" descr="Ähnliches Fot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0" y="2276872"/>
            <a:ext cx="4104456" cy="3079669"/>
          </a:xfrm>
          <a:prstGeom prst="rect">
            <a:avLst/>
          </a:prstGeom>
          <a:noFill/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b="1" u="sng" dirty="0" smtClean="0"/>
              <a:t>Die Türme des Kölner Dom</a:t>
            </a:r>
            <a:endParaRPr lang="de-DE" b="1" u="sng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de-DE" sz="2000" u="sng" dirty="0" smtClean="0">
                <a:latin typeface="+mj-lt"/>
              </a:rPr>
              <a:t>Allgemein:</a:t>
            </a:r>
          </a:p>
          <a:p>
            <a:pPr>
              <a:lnSpc>
                <a:spcPct val="150000"/>
              </a:lnSpc>
              <a:buFont typeface="Symbol" pitchFamily="18" charset="2"/>
              <a:buChar char="-"/>
            </a:pPr>
            <a:r>
              <a:rPr lang="de-DE" sz="1600" dirty="0" smtClean="0">
                <a:latin typeface="+mj-lt"/>
              </a:rPr>
              <a:t>Stil der </a:t>
            </a:r>
            <a:r>
              <a:rPr lang="de-DE" sz="1600" dirty="0" err="1" smtClean="0">
                <a:latin typeface="+mj-lt"/>
              </a:rPr>
              <a:t>Gothik</a:t>
            </a:r>
            <a:endParaRPr lang="de-DE" sz="1600" dirty="0" smtClean="0">
              <a:latin typeface="+mj-lt"/>
            </a:endParaRPr>
          </a:p>
          <a:p>
            <a:pPr>
              <a:lnSpc>
                <a:spcPct val="150000"/>
              </a:lnSpc>
              <a:buFont typeface="Symbol" pitchFamily="18" charset="2"/>
              <a:buChar char="-"/>
            </a:pPr>
            <a:r>
              <a:rPr lang="de-DE" sz="1600" dirty="0" smtClean="0">
                <a:latin typeface="+mj-lt"/>
              </a:rPr>
              <a:t>2 Türme (Nord- und </a:t>
            </a:r>
            <a:r>
              <a:rPr lang="de-DE" sz="1600" dirty="0" err="1" smtClean="0">
                <a:latin typeface="+mj-lt"/>
              </a:rPr>
              <a:t>Südturm</a:t>
            </a:r>
            <a:r>
              <a:rPr lang="de-DE" sz="1600" dirty="0" smtClean="0">
                <a:latin typeface="+mj-lt"/>
              </a:rPr>
              <a:t>)</a:t>
            </a:r>
          </a:p>
          <a:p>
            <a:pPr>
              <a:lnSpc>
                <a:spcPct val="150000"/>
              </a:lnSpc>
              <a:buFont typeface="Symbol" pitchFamily="18" charset="2"/>
              <a:buChar char="-"/>
            </a:pPr>
            <a:r>
              <a:rPr lang="de-DE" sz="1600" dirty="0" smtClean="0">
                <a:latin typeface="+mj-lt"/>
              </a:rPr>
              <a:t>157,38 m und 157,31 m</a:t>
            </a:r>
          </a:p>
          <a:p>
            <a:pPr>
              <a:lnSpc>
                <a:spcPct val="150000"/>
              </a:lnSpc>
              <a:buFont typeface="Symbol" pitchFamily="18" charset="2"/>
              <a:buChar char="-"/>
            </a:pPr>
            <a:r>
              <a:rPr lang="de-DE" sz="1600" dirty="0" smtClean="0">
                <a:latin typeface="+mj-lt"/>
              </a:rPr>
              <a:t>n</a:t>
            </a:r>
            <a:r>
              <a:rPr lang="de-DE" sz="1600" dirty="0" smtClean="0">
                <a:latin typeface="+mj-lt"/>
              </a:rPr>
              <a:t>ahezu 400 Stufen bis zur höchsten Plattform</a:t>
            </a:r>
          </a:p>
          <a:p>
            <a:pPr>
              <a:buNone/>
            </a:pPr>
            <a:r>
              <a:rPr lang="de-DE" sz="1600" dirty="0" smtClean="0">
                <a:latin typeface="+mj-lt"/>
              </a:rPr>
              <a:t>	</a:t>
            </a:r>
            <a:r>
              <a:rPr lang="de-DE" sz="1600" dirty="0" smtClean="0">
                <a:latin typeface="+mj-lt"/>
              </a:rPr>
              <a:t>des Südturmes</a:t>
            </a:r>
          </a:p>
          <a:p>
            <a:pPr>
              <a:lnSpc>
                <a:spcPct val="150000"/>
              </a:lnSpc>
              <a:buFont typeface="Symbol" pitchFamily="18" charset="2"/>
              <a:buChar char="-"/>
            </a:pPr>
            <a:r>
              <a:rPr lang="de-DE" sz="1600" dirty="0" smtClean="0">
                <a:latin typeface="+mj-lt"/>
              </a:rPr>
              <a:t>Wahrzeichen der Stadt Köln</a:t>
            </a:r>
          </a:p>
          <a:p>
            <a:pPr>
              <a:lnSpc>
                <a:spcPct val="150000"/>
              </a:lnSpc>
              <a:buFont typeface="Symbol" pitchFamily="18" charset="2"/>
              <a:buChar char="-"/>
            </a:pPr>
            <a:endParaRPr lang="de-DE" sz="1600" dirty="0" smtClean="0">
              <a:latin typeface="+mj-lt"/>
            </a:endParaRPr>
          </a:p>
          <a:p>
            <a:pPr>
              <a:lnSpc>
                <a:spcPct val="150000"/>
              </a:lnSpc>
              <a:buFont typeface="Symbol" pitchFamily="18" charset="2"/>
              <a:buChar char="-"/>
            </a:pPr>
            <a:endParaRPr lang="de-DE" sz="1600" dirty="0" smtClean="0">
              <a:latin typeface="+mj-lt"/>
            </a:endParaRPr>
          </a:p>
          <a:p>
            <a:pPr>
              <a:lnSpc>
                <a:spcPct val="150000"/>
              </a:lnSpc>
              <a:buFont typeface="Symbol" pitchFamily="18" charset="2"/>
              <a:buChar char="-"/>
            </a:pPr>
            <a:endParaRPr lang="de-DE" sz="1600" dirty="0" smtClean="0">
              <a:latin typeface="+mj-lt"/>
            </a:endParaRPr>
          </a:p>
          <a:p>
            <a:pPr>
              <a:buNone/>
            </a:pPr>
            <a:endParaRPr lang="de-DE" sz="2000" u="sng" dirty="0">
              <a:latin typeface="+mj-lt"/>
            </a:endParaRPr>
          </a:p>
        </p:txBody>
      </p:sp>
      <p:pic>
        <p:nvPicPr>
          <p:cNvPr id="25604" name="Picture 4" descr="Bildergebnis für kölner dom türm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20072" y="2276872"/>
            <a:ext cx="3429000" cy="2571751"/>
          </a:xfrm>
          <a:prstGeom prst="rect">
            <a:avLst/>
          </a:prstGeom>
          <a:noFill/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b="1" u="sng" dirty="0" smtClean="0"/>
              <a:t>Die Türme des Kölner Dom</a:t>
            </a:r>
            <a:endParaRPr lang="de-DE" b="1" u="sng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de-DE" sz="2000" u="sng" dirty="0" smtClean="0">
                <a:latin typeface="+mj-lt"/>
              </a:rPr>
              <a:t>Material:</a:t>
            </a:r>
          </a:p>
          <a:p>
            <a:pPr>
              <a:lnSpc>
                <a:spcPct val="150000"/>
              </a:lnSpc>
              <a:buFont typeface="Symbol" pitchFamily="18" charset="2"/>
              <a:buChar char="-"/>
            </a:pPr>
            <a:r>
              <a:rPr lang="de-DE" sz="1600" dirty="0" smtClean="0">
                <a:latin typeface="+mj-lt"/>
              </a:rPr>
              <a:t>Sandstein</a:t>
            </a:r>
          </a:p>
          <a:p>
            <a:pPr>
              <a:buFont typeface="Wingdings" pitchFamily="2" charset="2"/>
              <a:buChar char="Ø"/>
            </a:pPr>
            <a:r>
              <a:rPr lang="de-DE" sz="1600" dirty="0" smtClean="0">
                <a:latin typeface="+mj-lt"/>
              </a:rPr>
              <a:t>d</a:t>
            </a:r>
            <a:r>
              <a:rPr lang="de-DE" sz="1600" dirty="0" smtClean="0">
                <a:latin typeface="+mj-lt"/>
              </a:rPr>
              <a:t>urch Abgase (Kohlenstoffdioxid) und weiteren</a:t>
            </a:r>
          </a:p>
          <a:p>
            <a:pPr>
              <a:buNone/>
            </a:pPr>
            <a:r>
              <a:rPr lang="de-DE" sz="1600" dirty="0" smtClean="0">
                <a:latin typeface="+mj-lt"/>
              </a:rPr>
              <a:t>	</a:t>
            </a:r>
            <a:r>
              <a:rPr lang="de-DE" sz="1600" dirty="0" smtClean="0">
                <a:latin typeface="+mj-lt"/>
              </a:rPr>
              <a:t>Umwelteinflüssen verfärbte sich der Sandstein</a:t>
            </a:r>
          </a:p>
          <a:p>
            <a:pPr>
              <a:buNone/>
            </a:pPr>
            <a:r>
              <a:rPr lang="de-DE" sz="1600" dirty="0" smtClean="0">
                <a:latin typeface="+mj-lt"/>
              </a:rPr>
              <a:t>	</a:t>
            </a:r>
            <a:r>
              <a:rPr lang="de-DE" sz="1600" dirty="0" smtClean="0">
                <a:latin typeface="+mj-lt"/>
              </a:rPr>
              <a:t>schwarz und grau</a:t>
            </a:r>
          </a:p>
          <a:p>
            <a:pPr>
              <a:buFont typeface="Wingdings" pitchFamily="2" charset="2"/>
              <a:buChar char="Ø"/>
            </a:pPr>
            <a:r>
              <a:rPr lang="de-DE" sz="1600" dirty="0" smtClean="0">
                <a:latin typeface="+mj-lt"/>
              </a:rPr>
              <a:t>Werkstatt im Graben hinter dem Dom erneuert</a:t>
            </a:r>
          </a:p>
          <a:p>
            <a:pPr>
              <a:buNone/>
            </a:pPr>
            <a:r>
              <a:rPr lang="de-DE" sz="1600" dirty="0" smtClean="0">
                <a:latin typeface="+mj-lt"/>
              </a:rPr>
              <a:t>	</a:t>
            </a:r>
            <a:r>
              <a:rPr lang="de-DE" sz="1600" dirty="0" smtClean="0">
                <a:latin typeface="+mj-lt"/>
              </a:rPr>
              <a:t>pausenlos Bausteine, Figuren oder Bögen</a:t>
            </a:r>
          </a:p>
          <a:p>
            <a:pPr>
              <a:lnSpc>
                <a:spcPct val="150000"/>
              </a:lnSpc>
              <a:buFont typeface="Symbol" pitchFamily="18" charset="2"/>
              <a:buChar char="-"/>
            </a:pPr>
            <a:endParaRPr lang="de-DE" sz="1600" dirty="0" smtClean="0">
              <a:latin typeface="+mj-lt"/>
            </a:endParaRPr>
          </a:p>
          <a:p>
            <a:pPr>
              <a:lnSpc>
                <a:spcPct val="150000"/>
              </a:lnSpc>
              <a:buFont typeface="Symbol" pitchFamily="18" charset="2"/>
              <a:buChar char="-"/>
            </a:pPr>
            <a:endParaRPr lang="de-DE" sz="1600" dirty="0" smtClean="0">
              <a:latin typeface="+mj-lt"/>
            </a:endParaRPr>
          </a:p>
          <a:p>
            <a:pPr>
              <a:lnSpc>
                <a:spcPct val="150000"/>
              </a:lnSpc>
              <a:buFont typeface="Symbol" pitchFamily="18" charset="2"/>
              <a:buChar char="-"/>
            </a:pPr>
            <a:endParaRPr lang="de-DE" sz="1600" dirty="0" smtClean="0">
              <a:latin typeface="+mj-lt"/>
            </a:endParaRPr>
          </a:p>
          <a:p>
            <a:pPr>
              <a:buNone/>
            </a:pPr>
            <a:endParaRPr lang="de-DE" sz="2000" u="sng" dirty="0">
              <a:latin typeface="+mj-lt"/>
            </a:endParaRPr>
          </a:p>
        </p:txBody>
      </p:sp>
      <p:pic>
        <p:nvPicPr>
          <p:cNvPr id="25604" name="Picture 4" descr="Bildergebnis für kölner dom türm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20072" y="2276872"/>
            <a:ext cx="3429000" cy="2571751"/>
          </a:xfrm>
          <a:prstGeom prst="rect">
            <a:avLst/>
          </a:prstGeom>
          <a:noFill/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b="1" u="sng" dirty="0" smtClean="0"/>
              <a:t>Die Türme des Kölner Dom</a:t>
            </a:r>
            <a:endParaRPr lang="de-DE" b="1" u="sng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de-DE" sz="2000" u="sng" dirty="0" smtClean="0">
                <a:latin typeface="+mj-lt"/>
              </a:rPr>
              <a:t>Farbe:</a:t>
            </a:r>
          </a:p>
          <a:p>
            <a:pPr>
              <a:lnSpc>
                <a:spcPct val="150000"/>
              </a:lnSpc>
              <a:buFont typeface="Symbol" pitchFamily="18" charset="2"/>
              <a:buChar char="-"/>
            </a:pPr>
            <a:r>
              <a:rPr lang="de-DE" sz="1600" dirty="0" smtClean="0">
                <a:latin typeface="+mj-lt"/>
              </a:rPr>
              <a:t>e</a:t>
            </a:r>
            <a:r>
              <a:rPr lang="de-DE" sz="1600" dirty="0" smtClean="0">
                <a:latin typeface="+mj-lt"/>
              </a:rPr>
              <a:t>hemalig sandfarben</a:t>
            </a:r>
          </a:p>
          <a:p>
            <a:pPr>
              <a:buFont typeface="Wingdings" pitchFamily="2" charset="2"/>
              <a:buChar char="Ø"/>
            </a:pPr>
            <a:r>
              <a:rPr lang="de-DE" sz="1600" dirty="0" smtClean="0">
                <a:latin typeface="+mj-lt"/>
              </a:rPr>
              <a:t>Reinheit und Kunst</a:t>
            </a:r>
          </a:p>
          <a:p>
            <a:pPr>
              <a:lnSpc>
                <a:spcPct val="150000"/>
              </a:lnSpc>
              <a:buFont typeface="Symbol" pitchFamily="18" charset="2"/>
              <a:buChar char="-"/>
            </a:pPr>
            <a:r>
              <a:rPr lang="de-DE" sz="1600" dirty="0" smtClean="0">
                <a:latin typeface="+mj-lt"/>
              </a:rPr>
              <a:t>mittlerweile schwarz grau</a:t>
            </a:r>
          </a:p>
          <a:p>
            <a:pPr>
              <a:buFont typeface="Wingdings" pitchFamily="2" charset="2"/>
              <a:buChar char="Ø"/>
            </a:pPr>
            <a:r>
              <a:rPr lang="de-DE" sz="1600" dirty="0" smtClean="0">
                <a:latin typeface="+mj-lt"/>
              </a:rPr>
              <a:t>Abgase etc.</a:t>
            </a:r>
          </a:p>
          <a:p>
            <a:pPr>
              <a:buFont typeface="Wingdings" pitchFamily="2" charset="2"/>
              <a:buChar char="Ø"/>
            </a:pPr>
            <a:r>
              <a:rPr lang="de-DE" sz="1600" dirty="0" smtClean="0">
                <a:latin typeface="+mj-lt"/>
              </a:rPr>
              <a:t>Neue Steine erscheinen jedoch weiß/</a:t>
            </a:r>
            <a:r>
              <a:rPr lang="de-DE" sz="1600" dirty="0" err="1" smtClean="0">
                <a:latin typeface="+mj-lt"/>
              </a:rPr>
              <a:t>sandgelb</a:t>
            </a:r>
            <a:endParaRPr lang="de-DE" sz="1600" dirty="0" smtClean="0">
              <a:latin typeface="+mj-lt"/>
            </a:endParaRPr>
          </a:p>
          <a:p>
            <a:pPr>
              <a:lnSpc>
                <a:spcPct val="150000"/>
              </a:lnSpc>
              <a:buFont typeface="Symbol" pitchFamily="18" charset="2"/>
              <a:buChar char="-"/>
            </a:pPr>
            <a:endParaRPr lang="de-DE" sz="1600" dirty="0" smtClean="0">
              <a:latin typeface="+mj-lt"/>
            </a:endParaRPr>
          </a:p>
          <a:p>
            <a:pPr>
              <a:lnSpc>
                <a:spcPct val="150000"/>
              </a:lnSpc>
              <a:buFont typeface="Symbol" pitchFamily="18" charset="2"/>
              <a:buChar char="-"/>
            </a:pPr>
            <a:endParaRPr lang="de-DE" sz="1600" dirty="0" smtClean="0">
              <a:latin typeface="+mj-lt"/>
            </a:endParaRPr>
          </a:p>
          <a:p>
            <a:pPr>
              <a:lnSpc>
                <a:spcPct val="150000"/>
              </a:lnSpc>
              <a:buFont typeface="Symbol" pitchFamily="18" charset="2"/>
              <a:buChar char="-"/>
            </a:pPr>
            <a:endParaRPr lang="de-DE" sz="1600" dirty="0" smtClean="0">
              <a:latin typeface="+mj-lt"/>
            </a:endParaRPr>
          </a:p>
          <a:p>
            <a:pPr>
              <a:buNone/>
            </a:pPr>
            <a:endParaRPr lang="de-DE" sz="2000" u="sng" dirty="0">
              <a:latin typeface="+mj-lt"/>
            </a:endParaRPr>
          </a:p>
        </p:txBody>
      </p:sp>
      <p:pic>
        <p:nvPicPr>
          <p:cNvPr id="25604" name="Picture 4" descr="Bildergebnis für kölner dom türm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20072" y="2276872"/>
            <a:ext cx="3429000" cy="2571751"/>
          </a:xfrm>
          <a:prstGeom prst="rect">
            <a:avLst/>
          </a:prstGeom>
          <a:noFill/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b="1" u="sng" dirty="0" smtClean="0"/>
              <a:t>Die Türme des Kölner Dom</a:t>
            </a:r>
            <a:endParaRPr lang="de-DE" b="1" u="sng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de-DE" sz="2000" u="sng" dirty="0" smtClean="0">
                <a:latin typeface="+mj-lt"/>
              </a:rPr>
              <a:t>Form:</a:t>
            </a:r>
          </a:p>
          <a:p>
            <a:pPr>
              <a:lnSpc>
                <a:spcPct val="150000"/>
              </a:lnSpc>
              <a:buFont typeface="Symbol" pitchFamily="18" charset="2"/>
              <a:buChar char="-"/>
            </a:pPr>
            <a:r>
              <a:rPr lang="de-DE" sz="1600" dirty="0" smtClean="0">
                <a:latin typeface="+mj-lt"/>
              </a:rPr>
              <a:t>e</a:t>
            </a:r>
            <a:r>
              <a:rPr lang="de-DE" sz="1600" dirty="0" smtClean="0">
                <a:latin typeface="+mj-lt"/>
              </a:rPr>
              <a:t>rweckt den Eindruck es seine zwei separate</a:t>
            </a:r>
          </a:p>
          <a:p>
            <a:pPr>
              <a:buNone/>
            </a:pPr>
            <a:r>
              <a:rPr lang="de-DE" sz="1600" dirty="0" smtClean="0">
                <a:latin typeface="+mj-lt"/>
              </a:rPr>
              <a:t>	Kirchengebäude</a:t>
            </a:r>
          </a:p>
          <a:p>
            <a:pPr>
              <a:lnSpc>
                <a:spcPct val="150000"/>
              </a:lnSpc>
              <a:buFont typeface="Symbol" pitchFamily="18" charset="2"/>
              <a:buChar char="-"/>
            </a:pPr>
            <a:r>
              <a:rPr lang="de-DE" sz="1600" dirty="0" smtClean="0">
                <a:latin typeface="+mj-lt"/>
              </a:rPr>
              <a:t>q</a:t>
            </a:r>
            <a:r>
              <a:rPr lang="de-DE" sz="1600" dirty="0" smtClean="0">
                <a:latin typeface="+mj-lt"/>
              </a:rPr>
              <a:t>uadratisch aber spitz zulaufend</a:t>
            </a:r>
          </a:p>
          <a:p>
            <a:pPr>
              <a:lnSpc>
                <a:spcPct val="150000"/>
              </a:lnSpc>
              <a:buFont typeface="Symbol" pitchFamily="18" charset="2"/>
              <a:buChar char="-"/>
            </a:pPr>
            <a:r>
              <a:rPr lang="de-DE" sz="1600" dirty="0" smtClean="0">
                <a:latin typeface="+mj-lt"/>
              </a:rPr>
              <a:t>n</a:t>
            </a:r>
            <a:r>
              <a:rPr lang="de-DE" sz="1600" dirty="0" smtClean="0">
                <a:latin typeface="+mj-lt"/>
              </a:rPr>
              <a:t>icht eindeutig, was die Türme symbolisieren</a:t>
            </a:r>
          </a:p>
          <a:p>
            <a:pPr>
              <a:buFont typeface="Wingdings" pitchFamily="2" charset="2"/>
              <a:buChar char="Ø"/>
            </a:pPr>
            <a:r>
              <a:rPr lang="de-DE" sz="1600" dirty="0" smtClean="0">
                <a:latin typeface="+mj-lt"/>
              </a:rPr>
              <a:t>einerseits: so hoch bauen wie möglich</a:t>
            </a:r>
          </a:p>
          <a:p>
            <a:pPr>
              <a:buNone/>
            </a:pPr>
            <a:r>
              <a:rPr lang="de-DE" sz="1600" dirty="0" smtClean="0">
                <a:latin typeface="+mj-lt"/>
              </a:rPr>
              <a:t>	</a:t>
            </a:r>
            <a:r>
              <a:rPr lang="de-DE" sz="1600" dirty="0" smtClean="0">
                <a:latin typeface="+mj-lt"/>
              </a:rPr>
              <a:t>(Effektivität/Effizienz/Stabilität)</a:t>
            </a:r>
          </a:p>
          <a:p>
            <a:pPr>
              <a:buFont typeface="Wingdings" pitchFamily="2" charset="2"/>
              <a:buChar char="Ø"/>
            </a:pPr>
            <a:r>
              <a:rPr lang="de-DE" sz="1600" dirty="0" smtClean="0">
                <a:latin typeface="+mj-lt"/>
              </a:rPr>
              <a:t>a</a:t>
            </a:r>
            <a:r>
              <a:rPr lang="de-DE" sz="1600" dirty="0" smtClean="0">
                <a:latin typeface="+mj-lt"/>
              </a:rPr>
              <a:t>ndererseits: ähnlich eines Zepters</a:t>
            </a:r>
          </a:p>
          <a:p>
            <a:pPr>
              <a:buNone/>
            </a:pPr>
            <a:r>
              <a:rPr lang="de-DE" sz="1600" dirty="0" smtClean="0">
                <a:latin typeface="+mj-lt"/>
              </a:rPr>
              <a:t>	</a:t>
            </a:r>
            <a:r>
              <a:rPr lang="de-DE" sz="1600" dirty="0" smtClean="0">
                <a:latin typeface="+mj-lt"/>
              </a:rPr>
              <a:t>(Macht/Ruhm)</a:t>
            </a:r>
          </a:p>
          <a:p>
            <a:pPr>
              <a:lnSpc>
                <a:spcPct val="150000"/>
              </a:lnSpc>
              <a:buFont typeface="Symbol" pitchFamily="18" charset="2"/>
              <a:buChar char="-"/>
            </a:pPr>
            <a:r>
              <a:rPr lang="de-DE" sz="1600" dirty="0" smtClean="0">
                <a:latin typeface="+mj-lt"/>
              </a:rPr>
              <a:t>Gerüst aus Trägern</a:t>
            </a:r>
          </a:p>
          <a:p>
            <a:pPr>
              <a:buFont typeface="Wingdings" pitchFamily="2" charset="2"/>
              <a:buChar char="Ø"/>
            </a:pPr>
            <a:r>
              <a:rPr lang="de-DE" sz="1600" dirty="0" smtClean="0">
                <a:latin typeface="+mj-lt"/>
              </a:rPr>
              <a:t>Öffnungen und Schächte</a:t>
            </a:r>
          </a:p>
          <a:p>
            <a:pPr>
              <a:lnSpc>
                <a:spcPct val="150000"/>
              </a:lnSpc>
              <a:buFont typeface="Symbol" pitchFamily="18" charset="2"/>
              <a:buChar char="-"/>
            </a:pPr>
            <a:endParaRPr lang="de-DE" sz="1600" dirty="0" smtClean="0">
              <a:latin typeface="+mj-lt"/>
            </a:endParaRPr>
          </a:p>
          <a:p>
            <a:pPr>
              <a:lnSpc>
                <a:spcPct val="150000"/>
              </a:lnSpc>
              <a:buFont typeface="Symbol" pitchFamily="18" charset="2"/>
              <a:buChar char="-"/>
            </a:pPr>
            <a:endParaRPr lang="de-DE" sz="1600" dirty="0" smtClean="0">
              <a:latin typeface="+mj-lt"/>
            </a:endParaRPr>
          </a:p>
          <a:p>
            <a:pPr>
              <a:lnSpc>
                <a:spcPct val="150000"/>
              </a:lnSpc>
              <a:buFont typeface="Symbol" pitchFamily="18" charset="2"/>
              <a:buChar char="-"/>
            </a:pPr>
            <a:endParaRPr lang="de-DE" sz="1600" dirty="0" smtClean="0">
              <a:latin typeface="+mj-lt"/>
            </a:endParaRPr>
          </a:p>
          <a:p>
            <a:pPr>
              <a:buNone/>
            </a:pPr>
            <a:endParaRPr lang="de-DE" sz="2000" u="sng" dirty="0">
              <a:latin typeface="+mj-lt"/>
            </a:endParaRPr>
          </a:p>
        </p:txBody>
      </p:sp>
      <p:pic>
        <p:nvPicPr>
          <p:cNvPr id="25604" name="Picture 4" descr="Bildergebnis für kölner dom türm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20072" y="2276872"/>
            <a:ext cx="3429000" cy="257175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Rhea">
  <a:themeElements>
    <a:clrScheme name="Ganymed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Rhea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Rhea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Urban</Template>
  <TotalTime>0</TotalTime>
  <Words>390</Words>
  <Application>Microsoft Office PowerPoint</Application>
  <PresentationFormat>Bildschirmpräsentation (4:3)</PresentationFormat>
  <Paragraphs>157</Paragraphs>
  <Slides>19</Slides>
  <Notes>0</Notes>
  <HiddenSlides>0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19</vt:i4>
      </vt:variant>
    </vt:vector>
  </HeadingPairs>
  <TitlesOfParts>
    <vt:vector size="20" baseType="lpstr">
      <vt:lpstr>Rhea</vt:lpstr>
      <vt:lpstr>Die Türme des Kölner Dom und der Sagrada Família</vt:lpstr>
      <vt:lpstr>Inhaltsverzeichnis</vt:lpstr>
      <vt:lpstr>Gerhard Richter</vt:lpstr>
      <vt:lpstr>Antoni Gaudí</vt:lpstr>
      <vt:lpstr>Der Kölner Dom</vt:lpstr>
      <vt:lpstr>Die Türme des Kölner Dom</vt:lpstr>
      <vt:lpstr>Die Türme des Kölner Dom</vt:lpstr>
      <vt:lpstr>Die Türme des Kölner Dom</vt:lpstr>
      <vt:lpstr>Die Türme des Kölner Dom</vt:lpstr>
      <vt:lpstr>Die Türme des Kölner Dom</vt:lpstr>
      <vt:lpstr>Die Sagrada Família</vt:lpstr>
      <vt:lpstr>Die Türme der Sagrada Família</vt:lpstr>
      <vt:lpstr>Die Türme der Sagrada Família</vt:lpstr>
      <vt:lpstr>Die Türme der Sagrada Família</vt:lpstr>
      <vt:lpstr>Die Türme der Sagrada Família</vt:lpstr>
      <vt:lpstr>Die Türme der Sagrada Família</vt:lpstr>
      <vt:lpstr>Vergleich (Dialog)</vt:lpstr>
      <vt:lpstr>Quellen</vt:lpstr>
      <vt:lpstr>Folie 19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Folie 1</dc:title>
  <dc:creator>Lena</dc:creator>
  <cp:lastModifiedBy>Lena</cp:lastModifiedBy>
  <cp:revision>41</cp:revision>
  <dcterms:created xsi:type="dcterms:W3CDTF">2019-04-28T09:08:03Z</dcterms:created>
  <dcterms:modified xsi:type="dcterms:W3CDTF">2019-04-28T15:17:45Z</dcterms:modified>
</cp:coreProperties>
</file>