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Amatic SC" pitchFamily="2" charset="-79"/>
      <p:regular r:id="rId29"/>
      <p:bold r:id="rId30"/>
    </p:embeddedFont>
    <p:embeddedFont>
      <p:font typeface="Muli" pitchFamily="2" charset="77"/>
      <p:regular r:id="rId31"/>
      <p:bold r:id="rId32"/>
      <p:italic r:id="rId33"/>
      <p:boldItalic r:id="rId34"/>
    </p:embeddedFont>
    <p:embeddedFont>
      <p:font typeface="Muli Light" pitchFamily="2" charset="77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363"/>
  </p:normalViewPr>
  <p:slideViewPr>
    <p:cSldViewPr snapToGrid="0" snapToObjects="1">
      <p:cViewPr varScale="1">
        <p:scale>
          <a:sx n="101" d="100"/>
          <a:sy n="101" d="100"/>
        </p:scale>
        <p:origin x="1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ceb64cac8_4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ceb64cac8_4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cec3285f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cec3285f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cec3285f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cec3285f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dff82e5f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ddff82e5f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ceb64cac8_4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ceb64cac8_4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‐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96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avLst/>
            <a:gdLst/>
            <a:ahLst/>
            <a:cxnLst/>
            <a:rect l="l" t="t" r="r" b="b"/>
            <a:pathLst>
              <a:path w="92700" h="50102" extrusionOk="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DBCB5"/>
              </a:solidFill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2639500" y="763025"/>
            <a:ext cx="3864900" cy="23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6000"/>
              <a:t>Köln</a:t>
            </a: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600"/>
              <a:t>DEUTSCHLAND</a:t>
            </a:r>
            <a:endParaRPr sz="3600"/>
          </a:p>
        </p:txBody>
      </p:sp>
      <p:sp>
        <p:nvSpPr>
          <p:cNvPr id="61" name="Google Shape;61;p12"/>
          <p:cNvSpPr txBox="1"/>
          <p:nvPr/>
        </p:nvSpPr>
        <p:spPr>
          <a:xfrm>
            <a:off x="1074250" y="3585200"/>
            <a:ext cx="2265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FFFFF"/>
                </a:solidFill>
              </a:rPr>
              <a:t>Carla Arís</a:t>
            </a:r>
            <a:endParaRPr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FFFFF"/>
                </a:solidFill>
              </a:rPr>
              <a:t>Marisol Peregrin</a:t>
            </a:r>
            <a:endParaRPr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FFFFF"/>
                </a:solidFill>
              </a:rPr>
              <a:t>Bea Cano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10</a:t>
            </a:fld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504100" y="1277300"/>
            <a:ext cx="3861300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20:00 Wir gehen im Früh am Dom zum Abendessen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-Grünkohl mit Mettwurst: Ein Daten Leitfaden mit der Kartoffel wurde in einer geräucherten Wurst erstellt.</a:t>
            </a: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22:00 wir sind mit dem abendessen fertig</a:t>
            </a: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375" y="684825"/>
            <a:ext cx="3414150" cy="191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361075" y="406150"/>
            <a:ext cx="26769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600" b="1">
                <a:solidFill>
                  <a:srgbClr val="B5D4E9"/>
                </a:solidFill>
                <a:latin typeface="Amatic SC"/>
                <a:ea typeface="Amatic SC"/>
                <a:cs typeface="Amatic SC"/>
                <a:sym typeface="Amatic SC"/>
              </a:rPr>
              <a:t>MÄRZ, 1/03/19</a:t>
            </a:r>
            <a:endParaRPr>
              <a:solidFill>
                <a:srgbClr val="B5D4E9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45"/>
          <a:stretch/>
        </p:blipFill>
        <p:spPr>
          <a:xfrm>
            <a:off x="4816375" y="2789200"/>
            <a:ext cx="3414151" cy="187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11</a:t>
            </a:fld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6386100" y="231104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 sz="100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rPr>
              <a:t>Vestibulum congue </a:t>
            </a:r>
            <a:endParaRPr sz="1000">
              <a:solidFill>
                <a:srgbClr val="FFFFF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4764300" y="231104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 sz="100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rPr>
              <a:t>Vestibulum congue </a:t>
            </a:r>
            <a:endParaRPr sz="1000">
              <a:solidFill>
                <a:srgbClr val="FFFFF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3142502" y="231105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 sz="100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rPr>
              <a:t>Vestibulum congue </a:t>
            </a:r>
            <a:endParaRPr sz="1000">
              <a:solidFill>
                <a:srgbClr val="FFFFF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275350" y="231105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 sz="1000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rPr>
              <a:t>Vestibulum congue </a:t>
            </a:r>
            <a:endParaRPr sz="1000">
              <a:solidFill>
                <a:srgbClr val="FFFFFF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609325" y="1747100"/>
            <a:ext cx="3349800" cy="22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600" b="1">
                <a:latin typeface="Amatic SC"/>
                <a:ea typeface="Amatic SC"/>
                <a:cs typeface="Amatic SC"/>
                <a:sym typeface="Amatic SC"/>
              </a:rPr>
              <a:t>22:00 Wir kommen im Hotel an</a:t>
            </a:r>
            <a:endParaRPr sz="2600" b="1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600" b="1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600" b="1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600" b="1">
                <a:latin typeface="Amatic SC"/>
                <a:ea typeface="Amatic SC"/>
                <a:cs typeface="Amatic SC"/>
                <a:sym typeface="Amatic SC"/>
              </a:rPr>
              <a:t>23:15 Wir gehen schlafen</a:t>
            </a: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609325" y="371325"/>
            <a:ext cx="47565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600" b="1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rPr>
              <a:t>MÄRZ, 1/03/19</a:t>
            </a:r>
            <a:endParaRPr sz="3600" b="1">
              <a:solidFill>
                <a:srgbClr val="FDDDAA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875" y="2682575"/>
            <a:ext cx="2912399" cy="17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875" y="611850"/>
            <a:ext cx="2960299" cy="179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ctrTitle"/>
          </p:nvPr>
        </p:nvSpPr>
        <p:spPr>
          <a:xfrm>
            <a:off x="1256475" y="17563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7200"/>
              <a:t>Dritter Tag</a:t>
            </a:r>
            <a:endParaRPr sz="7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13</a:t>
            </a:fld>
            <a:endParaRPr/>
          </a:p>
        </p:txBody>
      </p:sp>
      <p:sp>
        <p:nvSpPr>
          <p:cNvPr id="159" name="Google Shape;159;p24"/>
          <p:cNvSpPr txBox="1"/>
          <p:nvPr/>
        </p:nvSpPr>
        <p:spPr>
          <a:xfrm>
            <a:off x="461125" y="1507325"/>
            <a:ext cx="3258300" cy="28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9:00 Wir sind aufgewacht</a:t>
            </a: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10:00 Wir haben im Hotel gefrühstückt</a:t>
            </a:r>
            <a:endParaRPr sz="26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6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-Wir essen ein typisch deutsches Frühstück</a:t>
            </a:r>
            <a:endParaRPr sz="26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461125" y="313250"/>
            <a:ext cx="27210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600" b="1">
                <a:solidFill>
                  <a:srgbClr val="C3CED9"/>
                </a:solidFill>
                <a:latin typeface="Amatic SC"/>
                <a:ea typeface="Amatic SC"/>
                <a:cs typeface="Amatic SC"/>
                <a:sym typeface="Amatic SC"/>
              </a:rPr>
              <a:t>MÄRZ, 02/03/19</a:t>
            </a:r>
            <a:endParaRPr>
              <a:solidFill>
                <a:srgbClr val="C3CED9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113" y="792825"/>
            <a:ext cx="2994450" cy="17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938" y="2729221"/>
            <a:ext cx="2974625" cy="19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14</a:t>
            </a:fld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609325" y="371325"/>
            <a:ext cx="47565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600" b="1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rPr>
              <a:t>MÄRZ, 02/03/19</a:t>
            </a:r>
            <a:endParaRPr sz="3600" b="1">
              <a:solidFill>
                <a:srgbClr val="FDDDAA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609325" y="1472788"/>
            <a:ext cx="3396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600" b="1">
                <a:latin typeface="Amatic SC"/>
                <a:ea typeface="Amatic SC"/>
                <a:cs typeface="Amatic SC"/>
                <a:sym typeface="Amatic SC"/>
              </a:rPr>
              <a:t>12:00 Wir gehen zu Gross St Martin zu Fuß</a:t>
            </a:r>
            <a:endParaRPr sz="2600" b="1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6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00" y="2512400"/>
            <a:ext cx="3239147" cy="217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325" y="726350"/>
            <a:ext cx="2670238" cy="396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15</a:t>
            </a:fld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587250" y="422000"/>
            <a:ext cx="3020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>
              <a:solidFill>
                <a:srgbClr val="B5D4E9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600"/>
              <a:t>MÄRZ</a:t>
            </a:r>
            <a:r>
              <a:rPr lang="de" sz="3600">
                <a:solidFill>
                  <a:srgbClr val="C9E4B4"/>
                </a:solidFill>
              </a:rPr>
              <a:t>, </a:t>
            </a:r>
            <a:r>
              <a:rPr lang="de" sz="3600"/>
              <a:t>02</a:t>
            </a:r>
            <a:r>
              <a:rPr lang="de" sz="3600">
                <a:solidFill>
                  <a:srgbClr val="C9E4B4"/>
                </a:solidFill>
              </a:rPr>
              <a:t>/0</a:t>
            </a:r>
            <a:r>
              <a:rPr lang="de" sz="3600"/>
              <a:t>3</a:t>
            </a:r>
            <a:r>
              <a:rPr lang="de" sz="3600">
                <a:solidFill>
                  <a:srgbClr val="C9E4B4"/>
                </a:solidFill>
              </a:rPr>
              <a:t>/19</a:t>
            </a:r>
            <a:endParaRPr sz="4800">
              <a:solidFill>
                <a:srgbClr val="C9E4B4"/>
              </a:solidFill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587275" y="1692975"/>
            <a:ext cx="3714600" cy="3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2:00 Wir werden im Restaurant Brücken essen</a:t>
            </a:r>
            <a:endParaRPr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-Hasenpfeffer: gekochtes Kaninchen oder Hase, mariniert mit Pfeffer, Nelken, Zitrone, Thymian, Rosmarin und Lorbeer</a:t>
            </a: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2:08 wir sind angekommen</a:t>
            </a: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9" name="Google Shape;179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6238" y="683896"/>
            <a:ext cx="3020099" cy="178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250" y="2729800"/>
            <a:ext cx="2972899" cy="167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200" y="468625"/>
            <a:ext cx="2315174" cy="411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ctrTitle" idx="4294967295"/>
          </p:nvPr>
        </p:nvSpPr>
        <p:spPr>
          <a:xfrm>
            <a:off x="536250" y="529000"/>
            <a:ext cx="3494100" cy="6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600">
                <a:solidFill>
                  <a:srgbClr val="DBBDE5"/>
                </a:solidFill>
              </a:rPr>
              <a:t>März, 02/03/19</a:t>
            </a:r>
            <a:endParaRPr sz="3600">
              <a:solidFill>
                <a:srgbClr val="DBBDE5"/>
              </a:solidFill>
            </a:endParaRPr>
          </a:p>
        </p:txBody>
      </p:sp>
      <p:sp>
        <p:nvSpPr>
          <p:cNvPr id="187" name="Google Shape;187;p2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16</a:t>
            </a:fld>
            <a:endParaRPr/>
          </a:p>
        </p:txBody>
      </p:sp>
      <p:sp>
        <p:nvSpPr>
          <p:cNvPr id="188" name="Google Shape;188;p27"/>
          <p:cNvSpPr txBox="1"/>
          <p:nvPr/>
        </p:nvSpPr>
        <p:spPr>
          <a:xfrm>
            <a:off x="594425" y="1332575"/>
            <a:ext cx="3714600" cy="3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4:30 Wir essen gerade zu Mittag und lass uns gehen ins stadtwald park</a:t>
            </a:r>
            <a:endParaRPr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600" b="1">
                <a:latin typeface="Amatic SC"/>
                <a:ea typeface="Amatic SC"/>
                <a:cs typeface="Amatic SC"/>
                <a:sym typeface="Amatic SC"/>
              </a:rPr>
              <a:t>5:00 Ankunft im Park</a:t>
            </a:r>
            <a:endParaRPr sz="26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975" y="2313075"/>
            <a:ext cx="2952251" cy="223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0750" y="492913"/>
            <a:ext cx="2354800" cy="415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ctrTitle" idx="4294967295"/>
          </p:nvPr>
        </p:nvSpPr>
        <p:spPr>
          <a:xfrm>
            <a:off x="689400" y="585800"/>
            <a:ext cx="7765200" cy="66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600">
                <a:solidFill>
                  <a:srgbClr val="ADDED4"/>
                </a:solidFill>
              </a:rPr>
              <a:t>mÄrz, 01/03/19</a:t>
            </a:r>
            <a:endParaRPr sz="3600">
              <a:solidFill>
                <a:srgbClr val="ADDED4"/>
              </a:solidFill>
            </a:endParaRPr>
          </a:p>
        </p:txBody>
      </p:sp>
      <p:sp>
        <p:nvSpPr>
          <p:cNvPr id="196" name="Google Shape;196;p2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17</a:t>
            </a:fld>
            <a:endParaRPr/>
          </a:p>
        </p:txBody>
      </p:sp>
      <p:sp>
        <p:nvSpPr>
          <p:cNvPr id="197" name="Google Shape;197;p28"/>
          <p:cNvSpPr txBox="1"/>
          <p:nvPr/>
        </p:nvSpPr>
        <p:spPr>
          <a:xfrm>
            <a:off x="587275" y="1404025"/>
            <a:ext cx="3714600" cy="3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7:00 lass uns den Globetrotter </a:t>
            </a:r>
            <a:r>
              <a:rPr lang="de" sz="2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(centro comercial)</a:t>
            </a:r>
            <a:r>
              <a:rPr lang="de" sz="2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besuchen </a:t>
            </a: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7:15 wir sind angekommen</a:t>
            </a: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9:00  wir sind fertig </a:t>
            </a: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828" y="803700"/>
            <a:ext cx="1989050" cy="353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50" y="1307300"/>
            <a:ext cx="8171725" cy="3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792975" y="557225"/>
            <a:ext cx="3600600" cy="6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600"/>
              <a:t>MÄRZ 01/03/19</a:t>
            </a:r>
            <a:endParaRPr sz="3600"/>
          </a:p>
        </p:txBody>
      </p:sp>
      <p:sp>
        <p:nvSpPr>
          <p:cNvPr id="205" name="Google Shape;205;p29"/>
          <p:cNvSpPr txBox="1">
            <a:spLocks noGrp="1"/>
          </p:cNvSpPr>
          <p:nvPr>
            <p:ph type="sldNum" idx="12"/>
          </p:nvPr>
        </p:nvSpPr>
        <p:spPr>
          <a:xfrm>
            <a:off x="-1150" y="4518675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18</a:t>
            </a:fld>
            <a:endParaRPr/>
          </a:p>
        </p:txBody>
      </p:sp>
      <p:sp>
        <p:nvSpPr>
          <p:cNvPr id="206" name="Google Shape;206;p29"/>
          <p:cNvSpPr txBox="1"/>
          <p:nvPr/>
        </p:nvSpPr>
        <p:spPr>
          <a:xfrm>
            <a:off x="532275" y="1091550"/>
            <a:ext cx="3861300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9:15 Wir sind angekommen im restaurant und Wir gehen im früh am dom center zum Abendessen(1)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-Rheinischer Sauerbraten:marinade von pferdefleisch und begleitet von süßem und saurem giso</a:t>
            </a: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23:00 wir sind fertig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23:09 wir kommen im hotel an (2)</a:t>
            </a: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850" y="3021825"/>
            <a:ext cx="2783675" cy="18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900" y="383597"/>
            <a:ext cx="1449025" cy="257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100" y="342902"/>
            <a:ext cx="1449025" cy="257602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 txBox="1"/>
          <p:nvPr/>
        </p:nvSpPr>
        <p:spPr>
          <a:xfrm>
            <a:off x="4950625" y="528650"/>
            <a:ext cx="2571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6893725" y="600075"/>
            <a:ext cx="2571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Amatic SC"/>
                <a:ea typeface="Amatic SC"/>
                <a:cs typeface="Amatic SC"/>
                <a:sym typeface="Amatic SC"/>
              </a:rPr>
              <a:t>2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19</a:t>
            </a:fld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ctrTitle" idx="4294967295"/>
          </p:nvPr>
        </p:nvSpPr>
        <p:spPr>
          <a:xfrm>
            <a:off x="1249350" y="176350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7200"/>
              <a:t>Vierter Tag</a:t>
            </a:r>
            <a:endParaRPr sz="7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256475" y="17563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7200"/>
              <a:t>Ester Tag</a:t>
            </a:r>
            <a:endParaRPr sz="7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body" idx="4294967295"/>
          </p:nvPr>
        </p:nvSpPr>
        <p:spPr>
          <a:xfrm>
            <a:off x="595650" y="327150"/>
            <a:ext cx="79527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" sz="3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MÄRZ 03/03/19</a:t>
            </a: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3" name="Google Shape;223;p3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>
                <a:solidFill>
                  <a:srgbClr val="FFFFFF"/>
                </a:solidFill>
              </a:rPr>
              <a:t>20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532275" y="1091550"/>
            <a:ext cx="3861300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9:00 wir sind aufgewacht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10:00 Wir haben im Hotel gefrühstückt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10:07 WIR SIND ANGEKOMMEN IM museum ludwig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13:00 WIR SIND FERTIG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25" name="Google Shape;225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650" y="478175"/>
            <a:ext cx="2892775" cy="206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475" y="1828825"/>
            <a:ext cx="1667599" cy="29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>
                <a:solidFill>
                  <a:srgbClr val="FFFFFF"/>
                </a:solidFill>
              </a:rPr>
              <a:t>21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4294967295"/>
          </p:nvPr>
        </p:nvSpPr>
        <p:spPr>
          <a:xfrm>
            <a:off x="595650" y="327150"/>
            <a:ext cx="79527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" sz="3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MÄRZ 03/03/19</a:t>
            </a: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3" name="Google Shape;233;p32"/>
          <p:cNvSpPr txBox="1"/>
          <p:nvPr/>
        </p:nvSpPr>
        <p:spPr>
          <a:xfrm>
            <a:off x="532275" y="1091550"/>
            <a:ext cx="3861300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13:30 essen gehen in der pizzeria piccola l’originale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latin typeface="Amatic SC"/>
                <a:ea typeface="Amatic SC"/>
                <a:cs typeface="Amatic SC"/>
                <a:sym typeface="Amatic SC"/>
              </a:rPr>
              <a:t>-pizza en Vapiano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latin typeface="Amatic SC"/>
                <a:ea typeface="Amatic SC"/>
                <a:cs typeface="Amatic SC"/>
                <a:sym typeface="Amatic SC"/>
              </a:rPr>
              <a:t>15:30 </a:t>
            </a: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WIR SIND FERTIG, lass uns in den kölner zoo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15:45 wir sind angekommen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34" name="Google Shape;234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425" y="371450"/>
            <a:ext cx="1961525" cy="26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100" y="1091550"/>
            <a:ext cx="2324148" cy="174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531" y="3071800"/>
            <a:ext cx="3102594" cy="17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2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520" y="376975"/>
            <a:ext cx="2469105" cy="438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>
            <a:spLocks noGrp="1"/>
          </p:cNvSpPr>
          <p:nvPr>
            <p:ph type="sldNum" idx="12"/>
          </p:nvPr>
        </p:nvSpPr>
        <p:spPr>
          <a:xfrm>
            <a:off x="0" y="45974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>
                <a:solidFill>
                  <a:srgbClr val="FFFFFF"/>
                </a:solidFill>
              </a:rPr>
              <a:t>22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43" name="Google Shape;243;p33"/>
          <p:cNvSpPr txBox="1">
            <a:spLocks noGrp="1"/>
          </p:cNvSpPr>
          <p:nvPr>
            <p:ph type="body" idx="4294967295"/>
          </p:nvPr>
        </p:nvSpPr>
        <p:spPr>
          <a:xfrm>
            <a:off x="595650" y="327150"/>
            <a:ext cx="79527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" sz="3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MÄRZ 03/03/19</a:t>
            </a: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448300" y="1130450"/>
            <a:ext cx="3861300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18:45  WIR SIND FERTIG UND GEHE INS KÖLNTRIANGLE (MIRADOR)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19:00 wir sind angekommen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20:30 wir sind fertig und essen im lommerzheim 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-Gastwirtschaft</a:t>
            </a: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45" name="Google Shape;245;p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50" y="435775"/>
            <a:ext cx="2883350" cy="21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850" y="392900"/>
            <a:ext cx="1908425" cy="25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50" y="2942431"/>
            <a:ext cx="2843551" cy="1880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3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950" y="3384800"/>
            <a:ext cx="2009975" cy="14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983" y="435775"/>
            <a:ext cx="2378792" cy="422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ED4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>
                <a:solidFill>
                  <a:srgbClr val="FFFFFF"/>
                </a:solidFill>
              </a:rPr>
              <a:t>23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55" name="Google Shape;255;p34"/>
          <p:cNvSpPr txBox="1">
            <a:spLocks noGrp="1"/>
          </p:cNvSpPr>
          <p:nvPr>
            <p:ph type="body" idx="4294967295"/>
          </p:nvPr>
        </p:nvSpPr>
        <p:spPr>
          <a:xfrm>
            <a:off x="595650" y="327150"/>
            <a:ext cx="79527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" sz="3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MÄRZ 03/03/19</a:t>
            </a: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532275" y="1091550"/>
            <a:ext cx="3861300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20:35 wir sind angekommen</a:t>
            </a:r>
            <a:r>
              <a:rPr lang="de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(1)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22:00 wir sind fertig und siehe den karneval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22:45  wir kommen im hotel an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22:50 wir sind angekommen</a:t>
            </a:r>
            <a:r>
              <a:rPr lang="de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(2)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23:30 wir schlafen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57" name="Google Shape;257;p3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875" y="371450"/>
            <a:ext cx="1818725" cy="323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 txBox="1"/>
          <p:nvPr/>
        </p:nvSpPr>
        <p:spPr>
          <a:xfrm>
            <a:off x="6515825" y="612950"/>
            <a:ext cx="2184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59" name="Google Shape;259;p3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525" y="428225"/>
            <a:ext cx="1756651" cy="312295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4"/>
          <p:cNvSpPr txBox="1"/>
          <p:nvPr/>
        </p:nvSpPr>
        <p:spPr>
          <a:xfrm>
            <a:off x="4307500" y="654950"/>
            <a:ext cx="218400" cy="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Amatic SC"/>
                <a:ea typeface="Amatic SC"/>
                <a:cs typeface="Amatic SC"/>
                <a:sym typeface="Amatic SC"/>
              </a:rPr>
              <a:t>2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61" name="Google Shape;261;p3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350" y="371450"/>
            <a:ext cx="3777350" cy="22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775" y="2648894"/>
            <a:ext cx="3861300" cy="2173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7200"/>
              <a:t>fünfter tag</a:t>
            </a:r>
            <a:endParaRPr sz="7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de"/>
              <a:t>25</a:t>
            </a:fld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body" idx="1"/>
          </p:nvPr>
        </p:nvSpPr>
        <p:spPr>
          <a:xfrm>
            <a:off x="595650" y="327150"/>
            <a:ext cx="79527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" sz="3600" b="1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rPr>
              <a:t>MÄRZ 04/03/19</a:t>
            </a:r>
            <a:endParaRPr sz="3600" b="1">
              <a:solidFill>
                <a:schemeClr val="accent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74" name="Google Shape;274;p36"/>
          <p:cNvSpPr txBox="1"/>
          <p:nvPr/>
        </p:nvSpPr>
        <p:spPr>
          <a:xfrm>
            <a:off x="517275" y="1374450"/>
            <a:ext cx="38613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08:55 wir nehmen das flugzeug zurück</a:t>
            </a:r>
            <a:endParaRPr sz="18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787" y="553350"/>
            <a:ext cx="2012262" cy="397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650" y="553350"/>
            <a:ext cx="1881100" cy="39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50" y="2187575"/>
            <a:ext cx="3828252" cy="23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26</a:t>
            </a:fld>
            <a:endParaRPr/>
          </a:p>
        </p:txBody>
      </p:sp>
      <p:sp>
        <p:nvSpPr>
          <p:cNvPr id="283" name="Google Shape;283;p37"/>
          <p:cNvSpPr/>
          <p:nvPr/>
        </p:nvSpPr>
        <p:spPr>
          <a:xfrm>
            <a:off x="3585386" y="981902"/>
            <a:ext cx="1811934" cy="149086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35FC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7"/>
          <p:cNvSpPr/>
          <p:nvPr/>
        </p:nvSpPr>
        <p:spPr>
          <a:xfrm>
            <a:off x="6064093" y="969301"/>
            <a:ext cx="1839718" cy="174295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35FC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7"/>
          <p:cNvSpPr/>
          <p:nvPr/>
        </p:nvSpPr>
        <p:spPr>
          <a:xfrm>
            <a:off x="975219" y="4017735"/>
            <a:ext cx="2220700" cy="212108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35FC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7"/>
          <p:cNvSpPr/>
          <p:nvPr/>
        </p:nvSpPr>
        <p:spPr>
          <a:xfrm>
            <a:off x="3493226" y="4031635"/>
            <a:ext cx="2157542" cy="184324"/>
          </a:xfrm>
          <a:custGeom>
            <a:avLst/>
            <a:gdLst/>
            <a:ahLst/>
            <a:cxnLst/>
            <a:rect l="l" t="t" r="r" b="b"/>
            <a:pathLst>
              <a:path w="15919" h="1360" extrusionOk="0">
                <a:moveTo>
                  <a:pt x="1434" y="0"/>
                </a:moveTo>
                <a:lnTo>
                  <a:pt x="1341" y="56"/>
                </a:lnTo>
                <a:lnTo>
                  <a:pt x="1266" y="149"/>
                </a:lnTo>
                <a:lnTo>
                  <a:pt x="1211" y="242"/>
                </a:lnTo>
                <a:lnTo>
                  <a:pt x="1080" y="447"/>
                </a:lnTo>
                <a:lnTo>
                  <a:pt x="1024" y="521"/>
                </a:lnTo>
                <a:lnTo>
                  <a:pt x="950" y="577"/>
                </a:lnTo>
                <a:lnTo>
                  <a:pt x="745" y="577"/>
                </a:lnTo>
                <a:lnTo>
                  <a:pt x="429" y="521"/>
                </a:lnTo>
                <a:lnTo>
                  <a:pt x="280" y="503"/>
                </a:lnTo>
                <a:lnTo>
                  <a:pt x="149" y="503"/>
                </a:lnTo>
                <a:lnTo>
                  <a:pt x="38" y="521"/>
                </a:lnTo>
                <a:lnTo>
                  <a:pt x="19" y="540"/>
                </a:lnTo>
                <a:lnTo>
                  <a:pt x="0" y="559"/>
                </a:lnTo>
                <a:lnTo>
                  <a:pt x="19" y="614"/>
                </a:lnTo>
                <a:lnTo>
                  <a:pt x="56" y="633"/>
                </a:lnTo>
                <a:lnTo>
                  <a:pt x="168" y="670"/>
                </a:lnTo>
                <a:lnTo>
                  <a:pt x="298" y="707"/>
                </a:lnTo>
                <a:lnTo>
                  <a:pt x="373" y="726"/>
                </a:lnTo>
                <a:lnTo>
                  <a:pt x="391" y="763"/>
                </a:lnTo>
                <a:lnTo>
                  <a:pt x="391" y="819"/>
                </a:lnTo>
                <a:lnTo>
                  <a:pt x="429" y="1005"/>
                </a:lnTo>
                <a:lnTo>
                  <a:pt x="447" y="1080"/>
                </a:lnTo>
                <a:lnTo>
                  <a:pt x="485" y="1154"/>
                </a:lnTo>
                <a:lnTo>
                  <a:pt x="522" y="1173"/>
                </a:lnTo>
                <a:lnTo>
                  <a:pt x="559" y="1192"/>
                </a:lnTo>
                <a:lnTo>
                  <a:pt x="596" y="1173"/>
                </a:lnTo>
                <a:lnTo>
                  <a:pt x="633" y="1136"/>
                </a:lnTo>
                <a:lnTo>
                  <a:pt x="633" y="1080"/>
                </a:lnTo>
                <a:lnTo>
                  <a:pt x="615" y="1024"/>
                </a:lnTo>
                <a:lnTo>
                  <a:pt x="596" y="950"/>
                </a:lnTo>
                <a:lnTo>
                  <a:pt x="522" y="801"/>
                </a:lnTo>
                <a:lnTo>
                  <a:pt x="466" y="726"/>
                </a:lnTo>
                <a:lnTo>
                  <a:pt x="727" y="763"/>
                </a:lnTo>
                <a:lnTo>
                  <a:pt x="1006" y="782"/>
                </a:lnTo>
                <a:lnTo>
                  <a:pt x="1304" y="801"/>
                </a:lnTo>
                <a:lnTo>
                  <a:pt x="1415" y="838"/>
                </a:lnTo>
                <a:lnTo>
                  <a:pt x="1527" y="875"/>
                </a:lnTo>
                <a:lnTo>
                  <a:pt x="1564" y="912"/>
                </a:lnTo>
                <a:lnTo>
                  <a:pt x="1602" y="968"/>
                </a:lnTo>
                <a:lnTo>
                  <a:pt x="1713" y="1117"/>
                </a:lnTo>
                <a:lnTo>
                  <a:pt x="1769" y="1192"/>
                </a:lnTo>
                <a:lnTo>
                  <a:pt x="1844" y="1266"/>
                </a:lnTo>
                <a:lnTo>
                  <a:pt x="1918" y="1322"/>
                </a:lnTo>
                <a:lnTo>
                  <a:pt x="2011" y="1359"/>
                </a:lnTo>
                <a:lnTo>
                  <a:pt x="2216" y="1359"/>
                </a:lnTo>
                <a:lnTo>
                  <a:pt x="2235" y="1341"/>
                </a:lnTo>
                <a:lnTo>
                  <a:pt x="2235" y="1303"/>
                </a:lnTo>
                <a:lnTo>
                  <a:pt x="2216" y="1266"/>
                </a:lnTo>
                <a:lnTo>
                  <a:pt x="2123" y="1192"/>
                </a:lnTo>
                <a:lnTo>
                  <a:pt x="1862" y="1005"/>
                </a:lnTo>
                <a:lnTo>
                  <a:pt x="1639" y="875"/>
                </a:lnTo>
                <a:lnTo>
                  <a:pt x="2421" y="912"/>
                </a:lnTo>
                <a:lnTo>
                  <a:pt x="3352" y="912"/>
                </a:lnTo>
                <a:lnTo>
                  <a:pt x="3482" y="931"/>
                </a:lnTo>
                <a:lnTo>
                  <a:pt x="3612" y="950"/>
                </a:lnTo>
                <a:lnTo>
                  <a:pt x="3743" y="1005"/>
                </a:lnTo>
                <a:lnTo>
                  <a:pt x="3799" y="1024"/>
                </a:lnTo>
                <a:lnTo>
                  <a:pt x="3854" y="1061"/>
                </a:lnTo>
                <a:lnTo>
                  <a:pt x="3966" y="1136"/>
                </a:lnTo>
                <a:lnTo>
                  <a:pt x="4078" y="1210"/>
                </a:lnTo>
                <a:lnTo>
                  <a:pt x="4134" y="1229"/>
                </a:lnTo>
                <a:lnTo>
                  <a:pt x="4208" y="1229"/>
                </a:lnTo>
                <a:lnTo>
                  <a:pt x="4227" y="1210"/>
                </a:lnTo>
                <a:lnTo>
                  <a:pt x="4245" y="1210"/>
                </a:lnTo>
                <a:lnTo>
                  <a:pt x="4245" y="1154"/>
                </a:lnTo>
                <a:lnTo>
                  <a:pt x="4208" y="1098"/>
                </a:lnTo>
                <a:lnTo>
                  <a:pt x="4152" y="1043"/>
                </a:lnTo>
                <a:lnTo>
                  <a:pt x="3985" y="894"/>
                </a:lnTo>
                <a:lnTo>
                  <a:pt x="4450" y="875"/>
                </a:lnTo>
                <a:lnTo>
                  <a:pt x="4934" y="838"/>
                </a:lnTo>
                <a:lnTo>
                  <a:pt x="5158" y="838"/>
                </a:lnTo>
                <a:lnTo>
                  <a:pt x="5381" y="875"/>
                </a:lnTo>
                <a:lnTo>
                  <a:pt x="5605" y="912"/>
                </a:lnTo>
                <a:lnTo>
                  <a:pt x="5809" y="987"/>
                </a:lnTo>
                <a:lnTo>
                  <a:pt x="5921" y="1061"/>
                </a:lnTo>
                <a:lnTo>
                  <a:pt x="6144" y="1173"/>
                </a:lnTo>
                <a:lnTo>
                  <a:pt x="6256" y="1210"/>
                </a:lnTo>
                <a:lnTo>
                  <a:pt x="6349" y="1229"/>
                </a:lnTo>
                <a:lnTo>
                  <a:pt x="6386" y="1210"/>
                </a:lnTo>
                <a:lnTo>
                  <a:pt x="6405" y="1192"/>
                </a:lnTo>
                <a:lnTo>
                  <a:pt x="6424" y="1173"/>
                </a:lnTo>
                <a:lnTo>
                  <a:pt x="6424" y="1136"/>
                </a:lnTo>
                <a:lnTo>
                  <a:pt x="6386" y="1061"/>
                </a:lnTo>
                <a:lnTo>
                  <a:pt x="6331" y="1024"/>
                </a:lnTo>
                <a:lnTo>
                  <a:pt x="6275" y="968"/>
                </a:lnTo>
                <a:lnTo>
                  <a:pt x="6182" y="931"/>
                </a:lnTo>
                <a:lnTo>
                  <a:pt x="6014" y="856"/>
                </a:lnTo>
                <a:lnTo>
                  <a:pt x="5884" y="819"/>
                </a:lnTo>
                <a:lnTo>
                  <a:pt x="6815" y="763"/>
                </a:lnTo>
                <a:lnTo>
                  <a:pt x="7299" y="745"/>
                </a:lnTo>
                <a:lnTo>
                  <a:pt x="7597" y="745"/>
                </a:lnTo>
                <a:lnTo>
                  <a:pt x="7764" y="763"/>
                </a:lnTo>
                <a:lnTo>
                  <a:pt x="7839" y="801"/>
                </a:lnTo>
                <a:lnTo>
                  <a:pt x="7895" y="856"/>
                </a:lnTo>
                <a:lnTo>
                  <a:pt x="8025" y="968"/>
                </a:lnTo>
                <a:lnTo>
                  <a:pt x="8099" y="1061"/>
                </a:lnTo>
                <a:lnTo>
                  <a:pt x="8248" y="1192"/>
                </a:lnTo>
                <a:lnTo>
                  <a:pt x="8304" y="1247"/>
                </a:lnTo>
                <a:lnTo>
                  <a:pt x="8379" y="1266"/>
                </a:lnTo>
                <a:lnTo>
                  <a:pt x="8434" y="1266"/>
                </a:lnTo>
                <a:lnTo>
                  <a:pt x="8472" y="1247"/>
                </a:lnTo>
                <a:lnTo>
                  <a:pt x="8490" y="1210"/>
                </a:lnTo>
                <a:lnTo>
                  <a:pt x="8490" y="1154"/>
                </a:lnTo>
                <a:lnTo>
                  <a:pt x="8472" y="1098"/>
                </a:lnTo>
                <a:lnTo>
                  <a:pt x="8416" y="1024"/>
                </a:lnTo>
                <a:lnTo>
                  <a:pt x="8341" y="950"/>
                </a:lnTo>
                <a:lnTo>
                  <a:pt x="8081" y="726"/>
                </a:lnTo>
                <a:lnTo>
                  <a:pt x="8565" y="707"/>
                </a:lnTo>
                <a:lnTo>
                  <a:pt x="9123" y="670"/>
                </a:lnTo>
                <a:lnTo>
                  <a:pt x="9403" y="670"/>
                </a:lnTo>
                <a:lnTo>
                  <a:pt x="9663" y="689"/>
                </a:lnTo>
                <a:lnTo>
                  <a:pt x="9905" y="726"/>
                </a:lnTo>
                <a:lnTo>
                  <a:pt x="10129" y="782"/>
                </a:lnTo>
                <a:lnTo>
                  <a:pt x="10185" y="819"/>
                </a:lnTo>
                <a:lnTo>
                  <a:pt x="10259" y="875"/>
                </a:lnTo>
                <a:lnTo>
                  <a:pt x="10371" y="1005"/>
                </a:lnTo>
                <a:lnTo>
                  <a:pt x="10445" y="1061"/>
                </a:lnTo>
                <a:lnTo>
                  <a:pt x="10501" y="1117"/>
                </a:lnTo>
                <a:lnTo>
                  <a:pt x="10576" y="1136"/>
                </a:lnTo>
                <a:lnTo>
                  <a:pt x="10669" y="1154"/>
                </a:lnTo>
                <a:lnTo>
                  <a:pt x="10743" y="1136"/>
                </a:lnTo>
                <a:lnTo>
                  <a:pt x="10799" y="1117"/>
                </a:lnTo>
                <a:lnTo>
                  <a:pt x="10818" y="1061"/>
                </a:lnTo>
                <a:lnTo>
                  <a:pt x="10799" y="1024"/>
                </a:lnTo>
                <a:lnTo>
                  <a:pt x="10762" y="968"/>
                </a:lnTo>
                <a:lnTo>
                  <a:pt x="10724" y="912"/>
                </a:lnTo>
                <a:lnTo>
                  <a:pt x="10594" y="801"/>
                </a:lnTo>
                <a:lnTo>
                  <a:pt x="11506" y="838"/>
                </a:lnTo>
                <a:lnTo>
                  <a:pt x="11972" y="838"/>
                </a:lnTo>
                <a:lnTo>
                  <a:pt x="12139" y="856"/>
                </a:lnTo>
                <a:lnTo>
                  <a:pt x="12214" y="875"/>
                </a:lnTo>
                <a:lnTo>
                  <a:pt x="12251" y="912"/>
                </a:lnTo>
                <a:lnTo>
                  <a:pt x="12307" y="987"/>
                </a:lnTo>
                <a:lnTo>
                  <a:pt x="12344" y="1080"/>
                </a:lnTo>
                <a:lnTo>
                  <a:pt x="12400" y="1136"/>
                </a:lnTo>
                <a:lnTo>
                  <a:pt x="12512" y="1192"/>
                </a:lnTo>
                <a:lnTo>
                  <a:pt x="12642" y="1266"/>
                </a:lnTo>
                <a:lnTo>
                  <a:pt x="12717" y="1285"/>
                </a:lnTo>
                <a:lnTo>
                  <a:pt x="12772" y="1285"/>
                </a:lnTo>
                <a:lnTo>
                  <a:pt x="12810" y="1247"/>
                </a:lnTo>
                <a:lnTo>
                  <a:pt x="12847" y="1173"/>
                </a:lnTo>
                <a:lnTo>
                  <a:pt x="12828" y="1136"/>
                </a:lnTo>
                <a:lnTo>
                  <a:pt x="12772" y="1098"/>
                </a:lnTo>
                <a:lnTo>
                  <a:pt x="12624" y="1005"/>
                </a:lnTo>
                <a:lnTo>
                  <a:pt x="12344" y="875"/>
                </a:lnTo>
                <a:lnTo>
                  <a:pt x="13443" y="856"/>
                </a:lnTo>
                <a:lnTo>
                  <a:pt x="14020" y="856"/>
                </a:lnTo>
                <a:lnTo>
                  <a:pt x="14243" y="875"/>
                </a:lnTo>
                <a:lnTo>
                  <a:pt x="14355" y="894"/>
                </a:lnTo>
                <a:lnTo>
                  <a:pt x="14448" y="968"/>
                </a:lnTo>
                <a:lnTo>
                  <a:pt x="14597" y="1136"/>
                </a:lnTo>
                <a:lnTo>
                  <a:pt x="14690" y="1192"/>
                </a:lnTo>
                <a:lnTo>
                  <a:pt x="14783" y="1229"/>
                </a:lnTo>
                <a:lnTo>
                  <a:pt x="14839" y="1229"/>
                </a:lnTo>
                <a:lnTo>
                  <a:pt x="14876" y="1210"/>
                </a:lnTo>
                <a:lnTo>
                  <a:pt x="14895" y="1154"/>
                </a:lnTo>
                <a:lnTo>
                  <a:pt x="14895" y="1117"/>
                </a:lnTo>
                <a:lnTo>
                  <a:pt x="14858" y="1061"/>
                </a:lnTo>
                <a:lnTo>
                  <a:pt x="14820" y="1005"/>
                </a:lnTo>
                <a:lnTo>
                  <a:pt x="14765" y="950"/>
                </a:lnTo>
                <a:lnTo>
                  <a:pt x="14653" y="875"/>
                </a:lnTo>
                <a:lnTo>
                  <a:pt x="14560" y="801"/>
                </a:lnTo>
                <a:lnTo>
                  <a:pt x="15156" y="763"/>
                </a:lnTo>
                <a:lnTo>
                  <a:pt x="15453" y="745"/>
                </a:lnTo>
                <a:lnTo>
                  <a:pt x="15602" y="707"/>
                </a:lnTo>
                <a:lnTo>
                  <a:pt x="15714" y="670"/>
                </a:lnTo>
                <a:lnTo>
                  <a:pt x="15807" y="596"/>
                </a:lnTo>
                <a:lnTo>
                  <a:pt x="15900" y="503"/>
                </a:lnTo>
                <a:lnTo>
                  <a:pt x="15919" y="447"/>
                </a:lnTo>
                <a:lnTo>
                  <a:pt x="15919" y="410"/>
                </a:lnTo>
                <a:lnTo>
                  <a:pt x="15882" y="391"/>
                </a:lnTo>
                <a:lnTo>
                  <a:pt x="15770" y="391"/>
                </a:lnTo>
                <a:lnTo>
                  <a:pt x="15640" y="410"/>
                </a:lnTo>
                <a:lnTo>
                  <a:pt x="15714" y="335"/>
                </a:lnTo>
                <a:lnTo>
                  <a:pt x="15789" y="261"/>
                </a:lnTo>
                <a:lnTo>
                  <a:pt x="15863" y="186"/>
                </a:lnTo>
                <a:lnTo>
                  <a:pt x="15882" y="149"/>
                </a:lnTo>
                <a:lnTo>
                  <a:pt x="15882" y="93"/>
                </a:lnTo>
                <a:lnTo>
                  <a:pt x="15882" y="56"/>
                </a:lnTo>
                <a:lnTo>
                  <a:pt x="15863" y="37"/>
                </a:lnTo>
                <a:lnTo>
                  <a:pt x="15844" y="19"/>
                </a:lnTo>
                <a:lnTo>
                  <a:pt x="15826" y="19"/>
                </a:lnTo>
                <a:lnTo>
                  <a:pt x="15751" y="56"/>
                </a:lnTo>
                <a:lnTo>
                  <a:pt x="15677" y="112"/>
                </a:lnTo>
                <a:lnTo>
                  <a:pt x="15528" y="261"/>
                </a:lnTo>
                <a:lnTo>
                  <a:pt x="15491" y="335"/>
                </a:lnTo>
                <a:lnTo>
                  <a:pt x="15416" y="391"/>
                </a:lnTo>
                <a:lnTo>
                  <a:pt x="15323" y="428"/>
                </a:lnTo>
                <a:lnTo>
                  <a:pt x="15118" y="503"/>
                </a:lnTo>
                <a:lnTo>
                  <a:pt x="14876" y="540"/>
                </a:lnTo>
                <a:lnTo>
                  <a:pt x="14634" y="559"/>
                </a:lnTo>
                <a:lnTo>
                  <a:pt x="14132" y="596"/>
                </a:lnTo>
                <a:lnTo>
                  <a:pt x="13666" y="596"/>
                </a:lnTo>
                <a:lnTo>
                  <a:pt x="13945" y="335"/>
                </a:lnTo>
                <a:lnTo>
                  <a:pt x="14094" y="186"/>
                </a:lnTo>
                <a:lnTo>
                  <a:pt x="14150" y="112"/>
                </a:lnTo>
                <a:lnTo>
                  <a:pt x="14150" y="74"/>
                </a:lnTo>
                <a:lnTo>
                  <a:pt x="14113" y="19"/>
                </a:lnTo>
                <a:lnTo>
                  <a:pt x="14057" y="0"/>
                </a:lnTo>
                <a:lnTo>
                  <a:pt x="14001" y="19"/>
                </a:lnTo>
                <a:lnTo>
                  <a:pt x="13945" y="74"/>
                </a:lnTo>
                <a:lnTo>
                  <a:pt x="13834" y="205"/>
                </a:lnTo>
                <a:lnTo>
                  <a:pt x="13722" y="317"/>
                </a:lnTo>
                <a:lnTo>
                  <a:pt x="13648" y="428"/>
                </a:lnTo>
                <a:lnTo>
                  <a:pt x="13592" y="503"/>
                </a:lnTo>
                <a:lnTo>
                  <a:pt x="13554" y="559"/>
                </a:lnTo>
                <a:lnTo>
                  <a:pt x="13424" y="614"/>
                </a:lnTo>
                <a:lnTo>
                  <a:pt x="13312" y="633"/>
                </a:lnTo>
                <a:lnTo>
                  <a:pt x="12568" y="633"/>
                </a:lnTo>
                <a:lnTo>
                  <a:pt x="11562" y="596"/>
                </a:lnTo>
                <a:lnTo>
                  <a:pt x="11804" y="354"/>
                </a:lnTo>
                <a:lnTo>
                  <a:pt x="11860" y="279"/>
                </a:lnTo>
                <a:lnTo>
                  <a:pt x="11916" y="205"/>
                </a:lnTo>
                <a:lnTo>
                  <a:pt x="11935" y="130"/>
                </a:lnTo>
                <a:lnTo>
                  <a:pt x="11916" y="74"/>
                </a:lnTo>
                <a:lnTo>
                  <a:pt x="11897" y="56"/>
                </a:lnTo>
                <a:lnTo>
                  <a:pt x="11860" y="37"/>
                </a:lnTo>
                <a:lnTo>
                  <a:pt x="11804" y="37"/>
                </a:lnTo>
                <a:lnTo>
                  <a:pt x="11730" y="74"/>
                </a:lnTo>
                <a:lnTo>
                  <a:pt x="11655" y="130"/>
                </a:lnTo>
                <a:lnTo>
                  <a:pt x="11525" y="261"/>
                </a:lnTo>
                <a:lnTo>
                  <a:pt x="11451" y="335"/>
                </a:lnTo>
                <a:lnTo>
                  <a:pt x="11376" y="447"/>
                </a:lnTo>
                <a:lnTo>
                  <a:pt x="11339" y="503"/>
                </a:lnTo>
                <a:lnTo>
                  <a:pt x="11302" y="540"/>
                </a:lnTo>
                <a:lnTo>
                  <a:pt x="11190" y="577"/>
                </a:lnTo>
                <a:lnTo>
                  <a:pt x="11097" y="596"/>
                </a:lnTo>
                <a:lnTo>
                  <a:pt x="10911" y="596"/>
                </a:lnTo>
                <a:lnTo>
                  <a:pt x="10408" y="559"/>
                </a:lnTo>
                <a:lnTo>
                  <a:pt x="9403" y="484"/>
                </a:lnTo>
                <a:lnTo>
                  <a:pt x="9663" y="298"/>
                </a:lnTo>
                <a:lnTo>
                  <a:pt x="9738" y="242"/>
                </a:lnTo>
                <a:lnTo>
                  <a:pt x="9794" y="186"/>
                </a:lnTo>
                <a:lnTo>
                  <a:pt x="9831" y="130"/>
                </a:lnTo>
                <a:lnTo>
                  <a:pt x="9831" y="112"/>
                </a:lnTo>
                <a:lnTo>
                  <a:pt x="9812" y="74"/>
                </a:lnTo>
                <a:lnTo>
                  <a:pt x="9775" y="56"/>
                </a:lnTo>
                <a:lnTo>
                  <a:pt x="9719" y="56"/>
                </a:lnTo>
                <a:lnTo>
                  <a:pt x="9663" y="93"/>
                </a:lnTo>
                <a:lnTo>
                  <a:pt x="9589" y="130"/>
                </a:lnTo>
                <a:lnTo>
                  <a:pt x="9421" y="279"/>
                </a:lnTo>
                <a:lnTo>
                  <a:pt x="9272" y="372"/>
                </a:lnTo>
                <a:lnTo>
                  <a:pt x="9216" y="428"/>
                </a:lnTo>
                <a:lnTo>
                  <a:pt x="9142" y="447"/>
                </a:lnTo>
                <a:lnTo>
                  <a:pt x="8937" y="484"/>
                </a:lnTo>
                <a:lnTo>
                  <a:pt x="8770" y="503"/>
                </a:lnTo>
                <a:lnTo>
                  <a:pt x="8211" y="503"/>
                </a:lnTo>
                <a:lnTo>
                  <a:pt x="7839" y="484"/>
                </a:lnTo>
                <a:lnTo>
                  <a:pt x="7485" y="484"/>
                </a:lnTo>
                <a:lnTo>
                  <a:pt x="7578" y="391"/>
                </a:lnTo>
                <a:lnTo>
                  <a:pt x="7690" y="279"/>
                </a:lnTo>
                <a:lnTo>
                  <a:pt x="7746" y="223"/>
                </a:lnTo>
                <a:lnTo>
                  <a:pt x="7764" y="168"/>
                </a:lnTo>
                <a:lnTo>
                  <a:pt x="7764" y="93"/>
                </a:lnTo>
                <a:lnTo>
                  <a:pt x="7727" y="56"/>
                </a:lnTo>
                <a:lnTo>
                  <a:pt x="7690" y="19"/>
                </a:lnTo>
                <a:lnTo>
                  <a:pt x="7652" y="19"/>
                </a:lnTo>
                <a:lnTo>
                  <a:pt x="7578" y="37"/>
                </a:lnTo>
                <a:lnTo>
                  <a:pt x="7504" y="74"/>
                </a:lnTo>
                <a:lnTo>
                  <a:pt x="7429" y="149"/>
                </a:lnTo>
                <a:lnTo>
                  <a:pt x="7317" y="317"/>
                </a:lnTo>
                <a:lnTo>
                  <a:pt x="7224" y="410"/>
                </a:lnTo>
                <a:lnTo>
                  <a:pt x="7150" y="465"/>
                </a:lnTo>
                <a:lnTo>
                  <a:pt x="7038" y="503"/>
                </a:lnTo>
                <a:lnTo>
                  <a:pt x="6796" y="559"/>
                </a:lnTo>
                <a:lnTo>
                  <a:pt x="6517" y="596"/>
                </a:lnTo>
                <a:lnTo>
                  <a:pt x="6200" y="614"/>
                </a:lnTo>
                <a:lnTo>
                  <a:pt x="5586" y="596"/>
                </a:lnTo>
                <a:lnTo>
                  <a:pt x="5083" y="596"/>
                </a:lnTo>
                <a:lnTo>
                  <a:pt x="5195" y="521"/>
                </a:lnTo>
                <a:lnTo>
                  <a:pt x="5344" y="410"/>
                </a:lnTo>
                <a:lnTo>
                  <a:pt x="5418" y="335"/>
                </a:lnTo>
                <a:lnTo>
                  <a:pt x="5456" y="279"/>
                </a:lnTo>
                <a:lnTo>
                  <a:pt x="5474" y="205"/>
                </a:lnTo>
                <a:lnTo>
                  <a:pt x="5474" y="186"/>
                </a:lnTo>
                <a:lnTo>
                  <a:pt x="5474" y="149"/>
                </a:lnTo>
                <a:lnTo>
                  <a:pt x="5437" y="112"/>
                </a:lnTo>
                <a:lnTo>
                  <a:pt x="5400" y="93"/>
                </a:lnTo>
                <a:lnTo>
                  <a:pt x="5325" y="93"/>
                </a:lnTo>
                <a:lnTo>
                  <a:pt x="5251" y="149"/>
                </a:lnTo>
                <a:lnTo>
                  <a:pt x="5176" y="223"/>
                </a:lnTo>
                <a:lnTo>
                  <a:pt x="5027" y="391"/>
                </a:lnTo>
                <a:lnTo>
                  <a:pt x="4934" y="503"/>
                </a:lnTo>
                <a:lnTo>
                  <a:pt x="4860" y="540"/>
                </a:lnTo>
                <a:lnTo>
                  <a:pt x="4767" y="596"/>
                </a:lnTo>
                <a:lnTo>
                  <a:pt x="4543" y="652"/>
                </a:lnTo>
                <a:lnTo>
                  <a:pt x="4283" y="670"/>
                </a:lnTo>
                <a:lnTo>
                  <a:pt x="4003" y="689"/>
                </a:lnTo>
                <a:lnTo>
                  <a:pt x="3445" y="670"/>
                </a:lnTo>
                <a:lnTo>
                  <a:pt x="2979" y="652"/>
                </a:lnTo>
                <a:lnTo>
                  <a:pt x="3091" y="559"/>
                </a:lnTo>
                <a:lnTo>
                  <a:pt x="3184" y="447"/>
                </a:lnTo>
                <a:lnTo>
                  <a:pt x="3277" y="354"/>
                </a:lnTo>
                <a:lnTo>
                  <a:pt x="3333" y="261"/>
                </a:lnTo>
                <a:lnTo>
                  <a:pt x="3333" y="205"/>
                </a:lnTo>
                <a:lnTo>
                  <a:pt x="3314" y="186"/>
                </a:lnTo>
                <a:lnTo>
                  <a:pt x="3296" y="186"/>
                </a:lnTo>
                <a:lnTo>
                  <a:pt x="3184" y="223"/>
                </a:lnTo>
                <a:lnTo>
                  <a:pt x="3017" y="354"/>
                </a:lnTo>
                <a:lnTo>
                  <a:pt x="2849" y="503"/>
                </a:lnTo>
                <a:lnTo>
                  <a:pt x="2719" y="577"/>
                </a:lnTo>
                <a:lnTo>
                  <a:pt x="2644" y="614"/>
                </a:lnTo>
                <a:lnTo>
                  <a:pt x="2570" y="633"/>
                </a:lnTo>
                <a:lnTo>
                  <a:pt x="2328" y="633"/>
                </a:lnTo>
                <a:lnTo>
                  <a:pt x="1118" y="577"/>
                </a:lnTo>
                <a:lnTo>
                  <a:pt x="1322" y="447"/>
                </a:lnTo>
                <a:lnTo>
                  <a:pt x="1434" y="372"/>
                </a:lnTo>
                <a:lnTo>
                  <a:pt x="1564" y="279"/>
                </a:lnTo>
                <a:lnTo>
                  <a:pt x="1639" y="186"/>
                </a:lnTo>
                <a:lnTo>
                  <a:pt x="1676" y="149"/>
                </a:lnTo>
                <a:lnTo>
                  <a:pt x="1676" y="93"/>
                </a:lnTo>
                <a:lnTo>
                  <a:pt x="1676" y="74"/>
                </a:lnTo>
                <a:lnTo>
                  <a:pt x="1639" y="37"/>
                </a:lnTo>
                <a:lnTo>
                  <a:pt x="1602" y="19"/>
                </a:lnTo>
                <a:lnTo>
                  <a:pt x="1527" y="0"/>
                </a:lnTo>
                <a:close/>
              </a:path>
            </a:pathLst>
          </a:custGeom>
          <a:solidFill>
            <a:srgbClr val="35FC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7"/>
          <p:cNvSpPr/>
          <p:nvPr/>
        </p:nvSpPr>
        <p:spPr>
          <a:xfrm>
            <a:off x="1003908" y="981900"/>
            <a:ext cx="2089505" cy="174295"/>
          </a:xfrm>
          <a:custGeom>
            <a:avLst/>
            <a:gdLst/>
            <a:ahLst/>
            <a:cxnLst/>
            <a:rect l="l" t="t" r="r" b="b"/>
            <a:pathLst>
              <a:path w="15417" h="1286" extrusionOk="0">
                <a:moveTo>
                  <a:pt x="2533" y="336"/>
                </a:moveTo>
                <a:lnTo>
                  <a:pt x="2588" y="373"/>
                </a:lnTo>
                <a:lnTo>
                  <a:pt x="2607" y="448"/>
                </a:lnTo>
                <a:lnTo>
                  <a:pt x="2626" y="596"/>
                </a:lnTo>
                <a:lnTo>
                  <a:pt x="2607" y="671"/>
                </a:lnTo>
                <a:lnTo>
                  <a:pt x="2588" y="727"/>
                </a:lnTo>
                <a:lnTo>
                  <a:pt x="2570" y="764"/>
                </a:lnTo>
                <a:lnTo>
                  <a:pt x="2514" y="801"/>
                </a:lnTo>
                <a:lnTo>
                  <a:pt x="2458" y="801"/>
                </a:lnTo>
                <a:lnTo>
                  <a:pt x="2402" y="783"/>
                </a:lnTo>
                <a:lnTo>
                  <a:pt x="2384" y="764"/>
                </a:lnTo>
                <a:lnTo>
                  <a:pt x="2365" y="745"/>
                </a:lnTo>
                <a:lnTo>
                  <a:pt x="2365" y="690"/>
                </a:lnTo>
                <a:lnTo>
                  <a:pt x="2365" y="634"/>
                </a:lnTo>
                <a:lnTo>
                  <a:pt x="2384" y="522"/>
                </a:lnTo>
                <a:lnTo>
                  <a:pt x="2440" y="392"/>
                </a:lnTo>
                <a:lnTo>
                  <a:pt x="2458" y="354"/>
                </a:lnTo>
                <a:lnTo>
                  <a:pt x="2495" y="336"/>
                </a:lnTo>
                <a:close/>
                <a:moveTo>
                  <a:pt x="1155" y="429"/>
                </a:moveTo>
                <a:lnTo>
                  <a:pt x="1192" y="503"/>
                </a:lnTo>
                <a:lnTo>
                  <a:pt x="1229" y="596"/>
                </a:lnTo>
                <a:lnTo>
                  <a:pt x="1229" y="690"/>
                </a:lnTo>
                <a:lnTo>
                  <a:pt x="1211" y="764"/>
                </a:lnTo>
                <a:lnTo>
                  <a:pt x="1099" y="820"/>
                </a:lnTo>
                <a:lnTo>
                  <a:pt x="1025" y="839"/>
                </a:lnTo>
                <a:lnTo>
                  <a:pt x="969" y="801"/>
                </a:lnTo>
                <a:lnTo>
                  <a:pt x="931" y="764"/>
                </a:lnTo>
                <a:lnTo>
                  <a:pt x="931" y="690"/>
                </a:lnTo>
                <a:lnTo>
                  <a:pt x="969" y="596"/>
                </a:lnTo>
                <a:lnTo>
                  <a:pt x="1043" y="522"/>
                </a:lnTo>
                <a:lnTo>
                  <a:pt x="1155" y="429"/>
                </a:lnTo>
                <a:close/>
                <a:moveTo>
                  <a:pt x="5549" y="541"/>
                </a:moveTo>
                <a:lnTo>
                  <a:pt x="5586" y="596"/>
                </a:lnTo>
                <a:lnTo>
                  <a:pt x="5605" y="652"/>
                </a:lnTo>
                <a:lnTo>
                  <a:pt x="5642" y="801"/>
                </a:lnTo>
                <a:lnTo>
                  <a:pt x="5623" y="876"/>
                </a:lnTo>
                <a:lnTo>
                  <a:pt x="5605" y="913"/>
                </a:lnTo>
                <a:lnTo>
                  <a:pt x="5567" y="913"/>
                </a:lnTo>
                <a:lnTo>
                  <a:pt x="5512" y="876"/>
                </a:lnTo>
                <a:lnTo>
                  <a:pt x="5474" y="820"/>
                </a:lnTo>
                <a:lnTo>
                  <a:pt x="5437" y="783"/>
                </a:lnTo>
                <a:lnTo>
                  <a:pt x="5437" y="745"/>
                </a:lnTo>
                <a:lnTo>
                  <a:pt x="5437" y="708"/>
                </a:lnTo>
                <a:lnTo>
                  <a:pt x="5474" y="615"/>
                </a:lnTo>
                <a:lnTo>
                  <a:pt x="5549" y="541"/>
                </a:lnTo>
                <a:close/>
                <a:moveTo>
                  <a:pt x="8881" y="522"/>
                </a:moveTo>
                <a:lnTo>
                  <a:pt x="8956" y="541"/>
                </a:lnTo>
                <a:lnTo>
                  <a:pt x="8993" y="578"/>
                </a:lnTo>
                <a:lnTo>
                  <a:pt x="9030" y="634"/>
                </a:lnTo>
                <a:lnTo>
                  <a:pt x="9012" y="708"/>
                </a:lnTo>
                <a:lnTo>
                  <a:pt x="8974" y="783"/>
                </a:lnTo>
                <a:lnTo>
                  <a:pt x="8919" y="857"/>
                </a:lnTo>
                <a:lnTo>
                  <a:pt x="8826" y="913"/>
                </a:lnTo>
                <a:lnTo>
                  <a:pt x="8714" y="913"/>
                </a:lnTo>
                <a:lnTo>
                  <a:pt x="8621" y="894"/>
                </a:lnTo>
                <a:lnTo>
                  <a:pt x="8546" y="857"/>
                </a:lnTo>
                <a:lnTo>
                  <a:pt x="8509" y="801"/>
                </a:lnTo>
                <a:lnTo>
                  <a:pt x="8509" y="764"/>
                </a:lnTo>
                <a:lnTo>
                  <a:pt x="8509" y="727"/>
                </a:lnTo>
                <a:lnTo>
                  <a:pt x="8528" y="690"/>
                </a:lnTo>
                <a:lnTo>
                  <a:pt x="8565" y="652"/>
                </a:lnTo>
                <a:lnTo>
                  <a:pt x="8695" y="578"/>
                </a:lnTo>
                <a:lnTo>
                  <a:pt x="8788" y="541"/>
                </a:lnTo>
                <a:lnTo>
                  <a:pt x="8881" y="522"/>
                </a:lnTo>
                <a:close/>
                <a:moveTo>
                  <a:pt x="4190" y="448"/>
                </a:moveTo>
                <a:lnTo>
                  <a:pt x="4208" y="466"/>
                </a:lnTo>
                <a:lnTo>
                  <a:pt x="4227" y="503"/>
                </a:lnTo>
                <a:lnTo>
                  <a:pt x="4245" y="541"/>
                </a:lnTo>
                <a:lnTo>
                  <a:pt x="4245" y="596"/>
                </a:lnTo>
                <a:lnTo>
                  <a:pt x="4208" y="727"/>
                </a:lnTo>
                <a:lnTo>
                  <a:pt x="4152" y="801"/>
                </a:lnTo>
                <a:lnTo>
                  <a:pt x="4097" y="857"/>
                </a:lnTo>
                <a:lnTo>
                  <a:pt x="4022" y="894"/>
                </a:lnTo>
                <a:lnTo>
                  <a:pt x="3948" y="932"/>
                </a:lnTo>
                <a:lnTo>
                  <a:pt x="3873" y="932"/>
                </a:lnTo>
                <a:lnTo>
                  <a:pt x="3817" y="913"/>
                </a:lnTo>
                <a:lnTo>
                  <a:pt x="3817" y="894"/>
                </a:lnTo>
                <a:lnTo>
                  <a:pt x="3799" y="857"/>
                </a:lnTo>
                <a:lnTo>
                  <a:pt x="3817" y="745"/>
                </a:lnTo>
                <a:lnTo>
                  <a:pt x="3873" y="634"/>
                </a:lnTo>
                <a:lnTo>
                  <a:pt x="3966" y="541"/>
                </a:lnTo>
                <a:lnTo>
                  <a:pt x="4041" y="485"/>
                </a:lnTo>
                <a:lnTo>
                  <a:pt x="4115" y="448"/>
                </a:lnTo>
                <a:close/>
                <a:moveTo>
                  <a:pt x="6964" y="652"/>
                </a:moveTo>
                <a:lnTo>
                  <a:pt x="6964" y="671"/>
                </a:lnTo>
                <a:lnTo>
                  <a:pt x="7020" y="690"/>
                </a:lnTo>
                <a:lnTo>
                  <a:pt x="7094" y="783"/>
                </a:lnTo>
                <a:lnTo>
                  <a:pt x="7113" y="839"/>
                </a:lnTo>
                <a:lnTo>
                  <a:pt x="7113" y="876"/>
                </a:lnTo>
                <a:lnTo>
                  <a:pt x="7075" y="913"/>
                </a:lnTo>
                <a:lnTo>
                  <a:pt x="7001" y="932"/>
                </a:lnTo>
                <a:lnTo>
                  <a:pt x="6908" y="913"/>
                </a:lnTo>
                <a:lnTo>
                  <a:pt x="6871" y="876"/>
                </a:lnTo>
                <a:lnTo>
                  <a:pt x="6852" y="839"/>
                </a:lnTo>
                <a:lnTo>
                  <a:pt x="6871" y="783"/>
                </a:lnTo>
                <a:lnTo>
                  <a:pt x="6889" y="727"/>
                </a:lnTo>
                <a:lnTo>
                  <a:pt x="6926" y="671"/>
                </a:lnTo>
                <a:lnTo>
                  <a:pt x="6964" y="652"/>
                </a:lnTo>
                <a:close/>
                <a:moveTo>
                  <a:pt x="11674" y="559"/>
                </a:moveTo>
                <a:lnTo>
                  <a:pt x="11711" y="578"/>
                </a:lnTo>
                <a:lnTo>
                  <a:pt x="11730" y="615"/>
                </a:lnTo>
                <a:lnTo>
                  <a:pt x="11730" y="671"/>
                </a:lnTo>
                <a:lnTo>
                  <a:pt x="11711" y="745"/>
                </a:lnTo>
                <a:lnTo>
                  <a:pt x="11674" y="820"/>
                </a:lnTo>
                <a:lnTo>
                  <a:pt x="11655" y="913"/>
                </a:lnTo>
                <a:lnTo>
                  <a:pt x="11637" y="932"/>
                </a:lnTo>
                <a:lnTo>
                  <a:pt x="11618" y="950"/>
                </a:lnTo>
                <a:lnTo>
                  <a:pt x="11507" y="950"/>
                </a:lnTo>
                <a:lnTo>
                  <a:pt x="11469" y="913"/>
                </a:lnTo>
                <a:lnTo>
                  <a:pt x="11451" y="876"/>
                </a:lnTo>
                <a:lnTo>
                  <a:pt x="11432" y="839"/>
                </a:lnTo>
                <a:lnTo>
                  <a:pt x="11432" y="801"/>
                </a:lnTo>
                <a:lnTo>
                  <a:pt x="11469" y="708"/>
                </a:lnTo>
                <a:lnTo>
                  <a:pt x="11544" y="634"/>
                </a:lnTo>
                <a:lnTo>
                  <a:pt x="11618" y="578"/>
                </a:lnTo>
                <a:lnTo>
                  <a:pt x="11655" y="559"/>
                </a:lnTo>
                <a:close/>
                <a:moveTo>
                  <a:pt x="14039" y="652"/>
                </a:moveTo>
                <a:lnTo>
                  <a:pt x="14076" y="671"/>
                </a:lnTo>
                <a:lnTo>
                  <a:pt x="14132" y="708"/>
                </a:lnTo>
                <a:lnTo>
                  <a:pt x="14150" y="764"/>
                </a:lnTo>
                <a:lnTo>
                  <a:pt x="14169" y="839"/>
                </a:lnTo>
                <a:lnTo>
                  <a:pt x="14169" y="913"/>
                </a:lnTo>
                <a:lnTo>
                  <a:pt x="14150" y="969"/>
                </a:lnTo>
                <a:lnTo>
                  <a:pt x="14113" y="1006"/>
                </a:lnTo>
                <a:lnTo>
                  <a:pt x="14057" y="1025"/>
                </a:lnTo>
                <a:lnTo>
                  <a:pt x="14020" y="1006"/>
                </a:lnTo>
                <a:lnTo>
                  <a:pt x="13983" y="969"/>
                </a:lnTo>
                <a:lnTo>
                  <a:pt x="13945" y="913"/>
                </a:lnTo>
                <a:lnTo>
                  <a:pt x="13927" y="839"/>
                </a:lnTo>
                <a:lnTo>
                  <a:pt x="13927" y="783"/>
                </a:lnTo>
                <a:lnTo>
                  <a:pt x="13945" y="708"/>
                </a:lnTo>
                <a:lnTo>
                  <a:pt x="13983" y="671"/>
                </a:lnTo>
                <a:lnTo>
                  <a:pt x="14039" y="652"/>
                </a:lnTo>
                <a:close/>
                <a:moveTo>
                  <a:pt x="10092" y="671"/>
                </a:moveTo>
                <a:lnTo>
                  <a:pt x="10129" y="690"/>
                </a:lnTo>
                <a:lnTo>
                  <a:pt x="10185" y="708"/>
                </a:lnTo>
                <a:lnTo>
                  <a:pt x="10222" y="764"/>
                </a:lnTo>
                <a:lnTo>
                  <a:pt x="10240" y="820"/>
                </a:lnTo>
                <a:lnTo>
                  <a:pt x="10259" y="894"/>
                </a:lnTo>
                <a:lnTo>
                  <a:pt x="10259" y="969"/>
                </a:lnTo>
                <a:lnTo>
                  <a:pt x="10222" y="1006"/>
                </a:lnTo>
                <a:lnTo>
                  <a:pt x="10203" y="1043"/>
                </a:lnTo>
                <a:lnTo>
                  <a:pt x="10166" y="1043"/>
                </a:lnTo>
                <a:lnTo>
                  <a:pt x="10110" y="1006"/>
                </a:lnTo>
                <a:lnTo>
                  <a:pt x="10073" y="969"/>
                </a:lnTo>
                <a:lnTo>
                  <a:pt x="10036" y="876"/>
                </a:lnTo>
                <a:lnTo>
                  <a:pt x="10036" y="801"/>
                </a:lnTo>
                <a:lnTo>
                  <a:pt x="10036" y="727"/>
                </a:lnTo>
                <a:lnTo>
                  <a:pt x="10054" y="690"/>
                </a:lnTo>
                <a:lnTo>
                  <a:pt x="10092" y="671"/>
                </a:lnTo>
                <a:close/>
                <a:moveTo>
                  <a:pt x="13015" y="690"/>
                </a:moveTo>
                <a:lnTo>
                  <a:pt x="13052" y="727"/>
                </a:lnTo>
                <a:lnTo>
                  <a:pt x="13089" y="801"/>
                </a:lnTo>
                <a:lnTo>
                  <a:pt x="13108" y="894"/>
                </a:lnTo>
                <a:lnTo>
                  <a:pt x="13108" y="987"/>
                </a:lnTo>
                <a:lnTo>
                  <a:pt x="13089" y="1081"/>
                </a:lnTo>
                <a:lnTo>
                  <a:pt x="13070" y="1118"/>
                </a:lnTo>
                <a:lnTo>
                  <a:pt x="13052" y="1136"/>
                </a:lnTo>
                <a:lnTo>
                  <a:pt x="13015" y="1155"/>
                </a:lnTo>
                <a:lnTo>
                  <a:pt x="12959" y="1155"/>
                </a:lnTo>
                <a:lnTo>
                  <a:pt x="12903" y="1136"/>
                </a:lnTo>
                <a:lnTo>
                  <a:pt x="12847" y="1099"/>
                </a:lnTo>
                <a:lnTo>
                  <a:pt x="12810" y="1043"/>
                </a:lnTo>
                <a:lnTo>
                  <a:pt x="12810" y="1006"/>
                </a:lnTo>
                <a:lnTo>
                  <a:pt x="12810" y="950"/>
                </a:lnTo>
                <a:lnTo>
                  <a:pt x="12847" y="894"/>
                </a:lnTo>
                <a:lnTo>
                  <a:pt x="12921" y="783"/>
                </a:lnTo>
                <a:lnTo>
                  <a:pt x="13015" y="690"/>
                </a:lnTo>
                <a:close/>
                <a:moveTo>
                  <a:pt x="3110" y="1"/>
                </a:moveTo>
                <a:lnTo>
                  <a:pt x="2812" y="38"/>
                </a:lnTo>
                <a:lnTo>
                  <a:pt x="2514" y="131"/>
                </a:lnTo>
                <a:lnTo>
                  <a:pt x="2402" y="150"/>
                </a:lnTo>
                <a:lnTo>
                  <a:pt x="2253" y="131"/>
                </a:lnTo>
                <a:lnTo>
                  <a:pt x="2104" y="112"/>
                </a:lnTo>
                <a:lnTo>
                  <a:pt x="1974" y="94"/>
                </a:lnTo>
                <a:lnTo>
                  <a:pt x="1807" y="112"/>
                </a:lnTo>
                <a:lnTo>
                  <a:pt x="1658" y="150"/>
                </a:lnTo>
                <a:lnTo>
                  <a:pt x="1490" y="187"/>
                </a:lnTo>
                <a:lnTo>
                  <a:pt x="1229" y="187"/>
                </a:lnTo>
                <a:lnTo>
                  <a:pt x="1136" y="168"/>
                </a:lnTo>
                <a:lnTo>
                  <a:pt x="931" y="112"/>
                </a:lnTo>
                <a:lnTo>
                  <a:pt x="820" y="94"/>
                </a:lnTo>
                <a:lnTo>
                  <a:pt x="708" y="75"/>
                </a:lnTo>
                <a:lnTo>
                  <a:pt x="578" y="94"/>
                </a:lnTo>
                <a:lnTo>
                  <a:pt x="447" y="150"/>
                </a:lnTo>
                <a:lnTo>
                  <a:pt x="317" y="243"/>
                </a:lnTo>
                <a:lnTo>
                  <a:pt x="131" y="392"/>
                </a:lnTo>
                <a:lnTo>
                  <a:pt x="38" y="485"/>
                </a:lnTo>
                <a:lnTo>
                  <a:pt x="1" y="541"/>
                </a:lnTo>
                <a:lnTo>
                  <a:pt x="1" y="578"/>
                </a:lnTo>
                <a:lnTo>
                  <a:pt x="19" y="578"/>
                </a:lnTo>
                <a:lnTo>
                  <a:pt x="38" y="596"/>
                </a:lnTo>
                <a:lnTo>
                  <a:pt x="94" y="596"/>
                </a:lnTo>
                <a:lnTo>
                  <a:pt x="150" y="578"/>
                </a:lnTo>
                <a:lnTo>
                  <a:pt x="224" y="559"/>
                </a:lnTo>
                <a:lnTo>
                  <a:pt x="317" y="485"/>
                </a:lnTo>
                <a:lnTo>
                  <a:pt x="540" y="317"/>
                </a:lnTo>
                <a:lnTo>
                  <a:pt x="652" y="243"/>
                </a:lnTo>
                <a:lnTo>
                  <a:pt x="708" y="224"/>
                </a:lnTo>
                <a:lnTo>
                  <a:pt x="764" y="206"/>
                </a:lnTo>
                <a:lnTo>
                  <a:pt x="838" y="206"/>
                </a:lnTo>
                <a:lnTo>
                  <a:pt x="894" y="224"/>
                </a:lnTo>
                <a:lnTo>
                  <a:pt x="969" y="261"/>
                </a:lnTo>
                <a:lnTo>
                  <a:pt x="1062" y="317"/>
                </a:lnTo>
                <a:lnTo>
                  <a:pt x="931" y="392"/>
                </a:lnTo>
                <a:lnTo>
                  <a:pt x="838" y="485"/>
                </a:lnTo>
                <a:lnTo>
                  <a:pt x="783" y="578"/>
                </a:lnTo>
                <a:lnTo>
                  <a:pt x="745" y="671"/>
                </a:lnTo>
                <a:lnTo>
                  <a:pt x="727" y="745"/>
                </a:lnTo>
                <a:lnTo>
                  <a:pt x="745" y="839"/>
                </a:lnTo>
                <a:lnTo>
                  <a:pt x="764" y="894"/>
                </a:lnTo>
                <a:lnTo>
                  <a:pt x="801" y="969"/>
                </a:lnTo>
                <a:lnTo>
                  <a:pt x="857" y="1025"/>
                </a:lnTo>
                <a:lnTo>
                  <a:pt x="913" y="1062"/>
                </a:lnTo>
                <a:lnTo>
                  <a:pt x="987" y="1081"/>
                </a:lnTo>
                <a:lnTo>
                  <a:pt x="1136" y="1081"/>
                </a:lnTo>
                <a:lnTo>
                  <a:pt x="1211" y="1043"/>
                </a:lnTo>
                <a:lnTo>
                  <a:pt x="1267" y="969"/>
                </a:lnTo>
                <a:lnTo>
                  <a:pt x="1341" y="894"/>
                </a:lnTo>
                <a:lnTo>
                  <a:pt x="1360" y="820"/>
                </a:lnTo>
                <a:lnTo>
                  <a:pt x="1360" y="745"/>
                </a:lnTo>
                <a:lnTo>
                  <a:pt x="1322" y="578"/>
                </a:lnTo>
                <a:lnTo>
                  <a:pt x="1285" y="448"/>
                </a:lnTo>
                <a:lnTo>
                  <a:pt x="1285" y="392"/>
                </a:lnTo>
                <a:lnTo>
                  <a:pt x="1304" y="354"/>
                </a:lnTo>
                <a:lnTo>
                  <a:pt x="1378" y="317"/>
                </a:lnTo>
                <a:lnTo>
                  <a:pt x="1490" y="299"/>
                </a:lnTo>
                <a:lnTo>
                  <a:pt x="1807" y="243"/>
                </a:lnTo>
                <a:lnTo>
                  <a:pt x="2272" y="243"/>
                </a:lnTo>
                <a:lnTo>
                  <a:pt x="2384" y="261"/>
                </a:lnTo>
                <a:lnTo>
                  <a:pt x="2291" y="354"/>
                </a:lnTo>
                <a:lnTo>
                  <a:pt x="2235" y="466"/>
                </a:lnTo>
                <a:lnTo>
                  <a:pt x="2197" y="596"/>
                </a:lnTo>
                <a:lnTo>
                  <a:pt x="2197" y="727"/>
                </a:lnTo>
                <a:lnTo>
                  <a:pt x="2235" y="839"/>
                </a:lnTo>
                <a:lnTo>
                  <a:pt x="2272" y="894"/>
                </a:lnTo>
                <a:lnTo>
                  <a:pt x="2309" y="932"/>
                </a:lnTo>
                <a:lnTo>
                  <a:pt x="2346" y="950"/>
                </a:lnTo>
                <a:lnTo>
                  <a:pt x="2402" y="969"/>
                </a:lnTo>
                <a:lnTo>
                  <a:pt x="2477" y="969"/>
                </a:lnTo>
                <a:lnTo>
                  <a:pt x="2551" y="950"/>
                </a:lnTo>
                <a:lnTo>
                  <a:pt x="2626" y="913"/>
                </a:lnTo>
                <a:lnTo>
                  <a:pt x="2663" y="876"/>
                </a:lnTo>
                <a:lnTo>
                  <a:pt x="2737" y="801"/>
                </a:lnTo>
                <a:lnTo>
                  <a:pt x="2775" y="690"/>
                </a:lnTo>
                <a:lnTo>
                  <a:pt x="2793" y="578"/>
                </a:lnTo>
                <a:lnTo>
                  <a:pt x="2756" y="466"/>
                </a:lnTo>
                <a:lnTo>
                  <a:pt x="2719" y="354"/>
                </a:lnTo>
                <a:lnTo>
                  <a:pt x="2644" y="280"/>
                </a:lnTo>
                <a:lnTo>
                  <a:pt x="2551" y="206"/>
                </a:lnTo>
                <a:lnTo>
                  <a:pt x="2905" y="187"/>
                </a:lnTo>
                <a:lnTo>
                  <a:pt x="3277" y="168"/>
                </a:lnTo>
                <a:lnTo>
                  <a:pt x="3482" y="187"/>
                </a:lnTo>
                <a:lnTo>
                  <a:pt x="3668" y="206"/>
                </a:lnTo>
                <a:lnTo>
                  <a:pt x="3854" y="243"/>
                </a:lnTo>
                <a:lnTo>
                  <a:pt x="4022" y="317"/>
                </a:lnTo>
                <a:lnTo>
                  <a:pt x="3910" y="410"/>
                </a:lnTo>
                <a:lnTo>
                  <a:pt x="3799" y="522"/>
                </a:lnTo>
                <a:lnTo>
                  <a:pt x="3706" y="652"/>
                </a:lnTo>
                <a:lnTo>
                  <a:pt x="3650" y="783"/>
                </a:lnTo>
                <a:lnTo>
                  <a:pt x="3631" y="839"/>
                </a:lnTo>
                <a:lnTo>
                  <a:pt x="3631" y="913"/>
                </a:lnTo>
                <a:lnTo>
                  <a:pt x="3650" y="950"/>
                </a:lnTo>
                <a:lnTo>
                  <a:pt x="3668" y="1006"/>
                </a:lnTo>
                <a:lnTo>
                  <a:pt x="3724" y="1043"/>
                </a:lnTo>
                <a:lnTo>
                  <a:pt x="3780" y="1062"/>
                </a:lnTo>
                <a:lnTo>
                  <a:pt x="3854" y="1081"/>
                </a:lnTo>
                <a:lnTo>
                  <a:pt x="3966" y="1081"/>
                </a:lnTo>
                <a:lnTo>
                  <a:pt x="4097" y="1043"/>
                </a:lnTo>
                <a:lnTo>
                  <a:pt x="4227" y="987"/>
                </a:lnTo>
                <a:lnTo>
                  <a:pt x="4339" y="913"/>
                </a:lnTo>
                <a:lnTo>
                  <a:pt x="4413" y="820"/>
                </a:lnTo>
                <a:lnTo>
                  <a:pt x="4450" y="708"/>
                </a:lnTo>
                <a:lnTo>
                  <a:pt x="4469" y="652"/>
                </a:lnTo>
                <a:lnTo>
                  <a:pt x="4450" y="596"/>
                </a:lnTo>
                <a:lnTo>
                  <a:pt x="4432" y="522"/>
                </a:lnTo>
                <a:lnTo>
                  <a:pt x="4413" y="466"/>
                </a:lnTo>
                <a:lnTo>
                  <a:pt x="4357" y="410"/>
                </a:lnTo>
                <a:lnTo>
                  <a:pt x="4301" y="354"/>
                </a:lnTo>
                <a:lnTo>
                  <a:pt x="4432" y="317"/>
                </a:lnTo>
                <a:lnTo>
                  <a:pt x="4581" y="299"/>
                </a:lnTo>
                <a:lnTo>
                  <a:pt x="4730" y="280"/>
                </a:lnTo>
                <a:lnTo>
                  <a:pt x="4878" y="280"/>
                </a:lnTo>
                <a:lnTo>
                  <a:pt x="5009" y="299"/>
                </a:lnTo>
                <a:lnTo>
                  <a:pt x="5158" y="336"/>
                </a:lnTo>
                <a:lnTo>
                  <a:pt x="5307" y="373"/>
                </a:lnTo>
                <a:lnTo>
                  <a:pt x="5418" y="429"/>
                </a:lnTo>
                <a:lnTo>
                  <a:pt x="5363" y="503"/>
                </a:lnTo>
                <a:lnTo>
                  <a:pt x="5307" y="615"/>
                </a:lnTo>
                <a:lnTo>
                  <a:pt x="5269" y="745"/>
                </a:lnTo>
                <a:lnTo>
                  <a:pt x="5269" y="857"/>
                </a:lnTo>
                <a:lnTo>
                  <a:pt x="5288" y="969"/>
                </a:lnTo>
                <a:lnTo>
                  <a:pt x="5307" y="1006"/>
                </a:lnTo>
                <a:lnTo>
                  <a:pt x="5344" y="1062"/>
                </a:lnTo>
                <a:lnTo>
                  <a:pt x="5381" y="1081"/>
                </a:lnTo>
                <a:lnTo>
                  <a:pt x="5437" y="1118"/>
                </a:lnTo>
                <a:lnTo>
                  <a:pt x="5660" y="1118"/>
                </a:lnTo>
                <a:lnTo>
                  <a:pt x="5698" y="1099"/>
                </a:lnTo>
                <a:lnTo>
                  <a:pt x="5772" y="1025"/>
                </a:lnTo>
                <a:lnTo>
                  <a:pt x="5809" y="950"/>
                </a:lnTo>
                <a:lnTo>
                  <a:pt x="5828" y="839"/>
                </a:lnTo>
                <a:lnTo>
                  <a:pt x="5828" y="727"/>
                </a:lnTo>
                <a:lnTo>
                  <a:pt x="5809" y="615"/>
                </a:lnTo>
                <a:lnTo>
                  <a:pt x="5772" y="522"/>
                </a:lnTo>
                <a:lnTo>
                  <a:pt x="5716" y="429"/>
                </a:lnTo>
                <a:lnTo>
                  <a:pt x="5884" y="354"/>
                </a:lnTo>
                <a:lnTo>
                  <a:pt x="6051" y="299"/>
                </a:lnTo>
                <a:lnTo>
                  <a:pt x="6219" y="299"/>
                </a:lnTo>
                <a:lnTo>
                  <a:pt x="6405" y="317"/>
                </a:lnTo>
                <a:lnTo>
                  <a:pt x="6647" y="373"/>
                </a:lnTo>
                <a:lnTo>
                  <a:pt x="6759" y="429"/>
                </a:lnTo>
                <a:lnTo>
                  <a:pt x="6815" y="466"/>
                </a:lnTo>
                <a:lnTo>
                  <a:pt x="6852" y="503"/>
                </a:lnTo>
                <a:lnTo>
                  <a:pt x="6833" y="559"/>
                </a:lnTo>
                <a:lnTo>
                  <a:pt x="6796" y="671"/>
                </a:lnTo>
                <a:lnTo>
                  <a:pt x="6759" y="783"/>
                </a:lnTo>
                <a:lnTo>
                  <a:pt x="6759" y="839"/>
                </a:lnTo>
                <a:lnTo>
                  <a:pt x="6778" y="894"/>
                </a:lnTo>
                <a:lnTo>
                  <a:pt x="6815" y="969"/>
                </a:lnTo>
                <a:lnTo>
                  <a:pt x="6871" y="1025"/>
                </a:lnTo>
                <a:lnTo>
                  <a:pt x="6926" y="1062"/>
                </a:lnTo>
                <a:lnTo>
                  <a:pt x="6982" y="1081"/>
                </a:lnTo>
                <a:lnTo>
                  <a:pt x="7075" y="1081"/>
                </a:lnTo>
                <a:lnTo>
                  <a:pt x="7131" y="1062"/>
                </a:lnTo>
                <a:lnTo>
                  <a:pt x="7169" y="1025"/>
                </a:lnTo>
                <a:lnTo>
                  <a:pt x="7206" y="987"/>
                </a:lnTo>
                <a:lnTo>
                  <a:pt x="7243" y="932"/>
                </a:lnTo>
                <a:lnTo>
                  <a:pt x="7262" y="857"/>
                </a:lnTo>
                <a:lnTo>
                  <a:pt x="7262" y="801"/>
                </a:lnTo>
                <a:lnTo>
                  <a:pt x="7243" y="727"/>
                </a:lnTo>
                <a:lnTo>
                  <a:pt x="7224" y="652"/>
                </a:lnTo>
                <a:lnTo>
                  <a:pt x="7187" y="578"/>
                </a:lnTo>
                <a:lnTo>
                  <a:pt x="7131" y="503"/>
                </a:lnTo>
                <a:lnTo>
                  <a:pt x="7299" y="410"/>
                </a:lnTo>
                <a:lnTo>
                  <a:pt x="7485" y="354"/>
                </a:lnTo>
                <a:lnTo>
                  <a:pt x="7690" y="317"/>
                </a:lnTo>
                <a:lnTo>
                  <a:pt x="7876" y="299"/>
                </a:lnTo>
                <a:lnTo>
                  <a:pt x="8081" y="299"/>
                </a:lnTo>
                <a:lnTo>
                  <a:pt x="8286" y="317"/>
                </a:lnTo>
                <a:lnTo>
                  <a:pt x="8490" y="336"/>
                </a:lnTo>
                <a:lnTo>
                  <a:pt x="8677" y="373"/>
                </a:lnTo>
                <a:lnTo>
                  <a:pt x="8528" y="466"/>
                </a:lnTo>
                <a:lnTo>
                  <a:pt x="8416" y="559"/>
                </a:lnTo>
                <a:lnTo>
                  <a:pt x="8341" y="671"/>
                </a:lnTo>
                <a:lnTo>
                  <a:pt x="8323" y="727"/>
                </a:lnTo>
                <a:lnTo>
                  <a:pt x="8323" y="783"/>
                </a:lnTo>
                <a:lnTo>
                  <a:pt x="8323" y="839"/>
                </a:lnTo>
                <a:lnTo>
                  <a:pt x="8341" y="894"/>
                </a:lnTo>
                <a:lnTo>
                  <a:pt x="8379" y="932"/>
                </a:lnTo>
                <a:lnTo>
                  <a:pt x="8416" y="987"/>
                </a:lnTo>
                <a:lnTo>
                  <a:pt x="8472" y="1025"/>
                </a:lnTo>
                <a:lnTo>
                  <a:pt x="8546" y="1043"/>
                </a:lnTo>
                <a:lnTo>
                  <a:pt x="8639" y="1062"/>
                </a:lnTo>
                <a:lnTo>
                  <a:pt x="8751" y="1081"/>
                </a:lnTo>
                <a:lnTo>
                  <a:pt x="8881" y="1062"/>
                </a:lnTo>
                <a:lnTo>
                  <a:pt x="8993" y="1025"/>
                </a:lnTo>
                <a:lnTo>
                  <a:pt x="9105" y="950"/>
                </a:lnTo>
                <a:lnTo>
                  <a:pt x="9179" y="839"/>
                </a:lnTo>
                <a:lnTo>
                  <a:pt x="9216" y="727"/>
                </a:lnTo>
                <a:lnTo>
                  <a:pt x="9235" y="615"/>
                </a:lnTo>
                <a:lnTo>
                  <a:pt x="9235" y="559"/>
                </a:lnTo>
                <a:lnTo>
                  <a:pt x="9198" y="485"/>
                </a:lnTo>
                <a:lnTo>
                  <a:pt x="9179" y="429"/>
                </a:lnTo>
                <a:lnTo>
                  <a:pt x="9123" y="373"/>
                </a:lnTo>
                <a:lnTo>
                  <a:pt x="9347" y="373"/>
                </a:lnTo>
                <a:lnTo>
                  <a:pt x="9552" y="410"/>
                </a:lnTo>
                <a:lnTo>
                  <a:pt x="9756" y="466"/>
                </a:lnTo>
                <a:lnTo>
                  <a:pt x="9943" y="559"/>
                </a:lnTo>
                <a:lnTo>
                  <a:pt x="9887" y="671"/>
                </a:lnTo>
                <a:lnTo>
                  <a:pt x="9868" y="801"/>
                </a:lnTo>
                <a:lnTo>
                  <a:pt x="9887" y="932"/>
                </a:lnTo>
                <a:lnTo>
                  <a:pt x="9905" y="1062"/>
                </a:lnTo>
                <a:lnTo>
                  <a:pt x="9980" y="1155"/>
                </a:lnTo>
                <a:lnTo>
                  <a:pt x="10017" y="1192"/>
                </a:lnTo>
                <a:lnTo>
                  <a:pt x="10054" y="1230"/>
                </a:lnTo>
                <a:lnTo>
                  <a:pt x="10110" y="1248"/>
                </a:lnTo>
                <a:lnTo>
                  <a:pt x="10185" y="1230"/>
                </a:lnTo>
                <a:lnTo>
                  <a:pt x="10240" y="1211"/>
                </a:lnTo>
                <a:lnTo>
                  <a:pt x="10315" y="1192"/>
                </a:lnTo>
                <a:lnTo>
                  <a:pt x="10389" y="1118"/>
                </a:lnTo>
                <a:lnTo>
                  <a:pt x="10427" y="1043"/>
                </a:lnTo>
                <a:lnTo>
                  <a:pt x="10427" y="969"/>
                </a:lnTo>
                <a:lnTo>
                  <a:pt x="10427" y="876"/>
                </a:lnTo>
                <a:lnTo>
                  <a:pt x="10389" y="783"/>
                </a:lnTo>
                <a:lnTo>
                  <a:pt x="10352" y="708"/>
                </a:lnTo>
                <a:lnTo>
                  <a:pt x="10296" y="634"/>
                </a:lnTo>
                <a:lnTo>
                  <a:pt x="10240" y="578"/>
                </a:lnTo>
                <a:lnTo>
                  <a:pt x="10352" y="503"/>
                </a:lnTo>
                <a:lnTo>
                  <a:pt x="10501" y="429"/>
                </a:lnTo>
                <a:lnTo>
                  <a:pt x="10687" y="373"/>
                </a:lnTo>
                <a:lnTo>
                  <a:pt x="10874" y="317"/>
                </a:lnTo>
                <a:lnTo>
                  <a:pt x="11060" y="299"/>
                </a:lnTo>
                <a:lnTo>
                  <a:pt x="11246" y="299"/>
                </a:lnTo>
                <a:lnTo>
                  <a:pt x="11395" y="354"/>
                </a:lnTo>
                <a:lnTo>
                  <a:pt x="11469" y="373"/>
                </a:lnTo>
                <a:lnTo>
                  <a:pt x="11525" y="429"/>
                </a:lnTo>
                <a:lnTo>
                  <a:pt x="11451" y="485"/>
                </a:lnTo>
                <a:lnTo>
                  <a:pt x="11395" y="559"/>
                </a:lnTo>
                <a:lnTo>
                  <a:pt x="11339" y="634"/>
                </a:lnTo>
                <a:lnTo>
                  <a:pt x="11302" y="727"/>
                </a:lnTo>
                <a:lnTo>
                  <a:pt x="11283" y="820"/>
                </a:lnTo>
                <a:lnTo>
                  <a:pt x="11302" y="894"/>
                </a:lnTo>
                <a:lnTo>
                  <a:pt x="11339" y="969"/>
                </a:lnTo>
                <a:lnTo>
                  <a:pt x="11395" y="1043"/>
                </a:lnTo>
                <a:lnTo>
                  <a:pt x="11469" y="1081"/>
                </a:lnTo>
                <a:lnTo>
                  <a:pt x="11525" y="1099"/>
                </a:lnTo>
                <a:lnTo>
                  <a:pt x="11655" y="1099"/>
                </a:lnTo>
                <a:lnTo>
                  <a:pt x="11711" y="1081"/>
                </a:lnTo>
                <a:lnTo>
                  <a:pt x="11749" y="1043"/>
                </a:lnTo>
                <a:lnTo>
                  <a:pt x="11842" y="950"/>
                </a:lnTo>
                <a:lnTo>
                  <a:pt x="11897" y="820"/>
                </a:lnTo>
                <a:lnTo>
                  <a:pt x="11916" y="690"/>
                </a:lnTo>
                <a:lnTo>
                  <a:pt x="11897" y="615"/>
                </a:lnTo>
                <a:lnTo>
                  <a:pt x="11879" y="559"/>
                </a:lnTo>
                <a:lnTo>
                  <a:pt x="11860" y="503"/>
                </a:lnTo>
                <a:lnTo>
                  <a:pt x="11823" y="429"/>
                </a:lnTo>
                <a:lnTo>
                  <a:pt x="11935" y="392"/>
                </a:lnTo>
                <a:lnTo>
                  <a:pt x="12065" y="373"/>
                </a:lnTo>
                <a:lnTo>
                  <a:pt x="12214" y="354"/>
                </a:lnTo>
                <a:lnTo>
                  <a:pt x="12344" y="373"/>
                </a:lnTo>
                <a:lnTo>
                  <a:pt x="12493" y="392"/>
                </a:lnTo>
                <a:lnTo>
                  <a:pt x="12624" y="429"/>
                </a:lnTo>
                <a:lnTo>
                  <a:pt x="12773" y="485"/>
                </a:lnTo>
                <a:lnTo>
                  <a:pt x="12903" y="559"/>
                </a:lnTo>
                <a:lnTo>
                  <a:pt x="12828" y="634"/>
                </a:lnTo>
                <a:lnTo>
                  <a:pt x="12773" y="745"/>
                </a:lnTo>
                <a:lnTo>
                  <a:pt x="12698" y="876"/>
                </a:lnTo>
                <a:lnTo>
                  <a:pt x="12661" y="1006"/>
                </a:lnTo>
                <a:lnTo>
                  <a:pt x="12661" y="1118"/>
                </a:lnTo>
                <a:lnTo>
                  <a:pt x="12661" y="1174"/>
                </a:lnTo>
                <a:lnTo>
                  <a:pt x="12679" y="1211"/>
                </a:lnTo>
                <a:lnTo>
                  <a:pt x="12717" y="1248"/>
                </a:lnTo>
                <a:lnTo>
                  <a:pt x="12773" y="1267"/>
                </a:lnTo>
                <a:lnTo>
                  <a:pt x="12847" y="1285"/>
                </a:lnTo>
                <a:lnTo>
                  <a:pt x="12921" y="1285"/>
                </a:lnTo>
                <a:lnTo>
                  <a:pt x="13033" y="1267"/>
                </a:lnTo>
                <a:lnTo>
                  <a:pt x="13108" y="1230"/>
                </a:lnTo>
                <a:lnTo>
                  <a:pt x="13145" y="1174"/>
                </a:lnTo>
                <a:lnTo>
                  <a:pt x="13182" y="1118"/>
                </a:lnTo>
                <a:lnTo>
                  <a:pt x="13201" y="1043"/>
                </a:lnTo>
                <a:lnTo>
                  <a:pt x="13201" y="950"/>
                </a:lnTo>
                <a:lnTo>
                  <a:pt x="13201" y="783"/>
                </a:lnTo>
                <a:lnTo>
                  <a:pt x="13201" y="634"/>
                </a:lnTo>
                <a:lnTo>
                  <a:pt x="13219" y="559"/>
                </a:lnTo>
                <a:lnTo>
                  <a:pt x="13238" y="503"/>
                </a:lnTo>
                <a:lnTo>
                  <a:pt x="13294" y="466"/>
                </a:lnTo>
                <a:lnTo>
                  <a:pt x="13368" y="448"/>
                </a:lnTo>
                <a:lnTo>
                  <a:pt x="13461" y="448"/>
                </a:lnTo>
                <a:lnTo>
                  <a:pt x="13610" y="466"/>
                </a:lnTo>
                <a:lnTo>
                  <a:pt x="13685" y="485"/>
                </a:lnTo>
                <a:lnTo>
                  <a:pt x="13741" y="522"/>
                </a:lnTo>
                <a:lnTo>
                  <a:pt x="13778" y="559"/>
                </a:lnTo>
                <a:lnTo>
                  <a:pt x="13797" y="615"/>
                </a:lnTo>
                <a:lnTo>
                  <a:pt x="13815" y="708"/>
                </a:lnTo>
                <a:lnTo>
                  <a:pt x="13815" y="820"/>
                </a:lnTo>
                <a:lnTo>
                  <a:pt x="13815" y="913"/>
                </a:lnTo>
                <a:lnTo>
                  <a:pt x="13834" y="1006"/>
                </a:lnTo>
                <a:lnTo>
                  <a:pt x="13852" y="1043"/>
                </a:lnTo>
                <a:lnTo>
                  <a:pt x="13890" y="1081"/>
                </a:lnTo>
                <a:lnTo>
                  <a:pt x="13945" y="1118"/>
                </a:lnTo>
                <a:lnTo>
                  <a:pt x="14039" y="1136"/>
                </a:lnTo>
                <a:lnTo>
                  <a:pt x="14150" y="1136"/>
                </a:lnTo>
                <a:lnTo>
                  <a:pt x="14243" y="1118"/>
                </a:lnTo>
                <a:lnTo>
                  <a:pt x="14299" y="1062"/>
                </a:lnTo>
                <a:lnTo>
                  <a:pt x="14336" y="987"/>
                </a:lnTo>
                <a:lnTo>
                  <a:pt x="14336" y="894"/>
                </a:lnTo>
                <a:lnTo>
                  <a:pt x="14299" y="783"/>
                </a:lnTo>
                <a:lnTo>
                  <a:pt x="14262" y="690"/>
                </a:lnTo>
                <a:lnTo>
                  <a:pt x="14188" y="596"/>
                </a:lnTo>
                <a:lnTo>
                  <a:pt x="14243" y="541"/>
                </a:lnTo>
                <a:lnTo>
                  <a:pt x="14336" y="503"/>
                </a:lnTo>
                <a:lnTo>
                  <a:pt x="14430" y="466"/>
                </a:lnTo>
                <a:lnTo>
                  <a:pt x="14541" y="448"/>
                </a:lnTo>
                <a:lnTo>
                  <a:pt x="14765" y="410"/>
                </a:lnTo>
                <a:lnTo>
                  <a:pt x="14914" y="410"/>
                </a:lnTo>
                <a:lnTo>
                  <a:pt x="15137" y="448"/>
                </a:lnTo>
                <a:lnTo>
                  <a:pt x="15249" y="466"/>
                </a:lnTo>
                <a:lnTo>
                  <a:pt x="15305" y="448"/>
                </a:lnTo>
                <a:lnTo>
                  <a:pt x="15323" y="448"/>
                </a:lnTo>
                <a:lnTo>
                  <a:pt x="15360" y="392"/>
                </a:lnTo>
                <a:lnTo>
                  <a:pt x="15416" y="336"/>
                </a:lnTo>
                <a:lnTo>
                  <a:pt x="15416" y="317"/>
                </a:lnTo>
                <a:lnTo>
                  <a:pt x="15416" y="280"/>
                </a:lnTo>
                <a:lnTo>
                  <a:pt x="15379" y="261"/>
                </a:lnTo>
                <a:lnTo>
                  <a:pt x="15323" y="243"/>
                </a:lnTo>
                <a:lnTo>
                  <a:pt x="15156" y="206"/>
                </a:lnTo>
                <a:lnTo>
                  <a:pt x="14988" y="187"/>
                </a:lnTo>
                <a:lnTo>
                  <a:pt x="14821" y="187"/>
                </a:lnTo>
                <a:lnTo>
                  <a:pt x="14634" y="206"/>
                </a:lnTo>
                <a:lnTo>
                  <a:pt x="14560" y="224"/>
                </a:lnTo>
                <a:lnTo>
                  <a:pt x="14485" y="243"/>
                </a:lnTo>
                <a:lnTo>
                  <a:pt x="14318" y="336"/>
                </a:lnTo>
                <a:lnTo>
                  <a:pt x="14150" y="410"/>
                </a:lnTo>
                <a:lnTo>
                  <a:pt x="14076" y="448"/>
                </a:lnTo>
                <a:lnTo>
                  <a:pt x="13945" y="448"/>
                </a:lnTo>
                <a:lnTo>
                  <a:pt x="13871" y="429"/>
                </a:lnTo>
                <a:lnTo>
                  <a:pt x="13741" y="373"/>
                </a:lnTo>
                <a:lnTo>
                  <a:pt x="13592" y="336"/>
                </a:lnTo>
                <a:lnTo>
                  <a:pt x="13499" y="317"/>
                </a:lnTo>
                <a:lnTo>
                  <a:pt x="13424" y="317"/>
                </a:lnTo>
                <a:lnTo>
                  <a:pt x="13294" y="336"/>
                </a:lnTo>
                <a:lnTo>
                  <a:pt x="13182" y="373"/>
                </a:lnTo>
                <a:lnTo>
                  <a:pt x="13089" y="392"/>
                </a:lnTo>
                <a:lnTo>
                  <a:pt x="12977" y="410"/>
                </a:lnTo>
                <a:lnTo>
                  <a:pt x="12847" y="392"/>
                </a:lnTo>
                <a:lnTo>
                  <a:pt x="12735" y="354"/>
                </a:lnTo>
                <a:lnTo>
                  <a:pt x="12512" y="280"/>
                </a:lnTo>
                <a:lnTo>
                  <a:pt x="12400" y="243"/>
                </a:lnTo>
                <a:lnTo>
                  <a:pt x="12288" y="224"/>
                </a:lnTo>
                <a:lnTo>
                  <a:pt x="12158" y="206"/>
                </a:lnTo>
                <a:lnTo>
                  <a:pt x="12028" y="224"/>
                </a:lnTo>
                <a:lnTo>
                  <a:pt x="11767" y="261"/>
                </a:lnTo>
                <a:lnTo>
                  <a:pt x="11544" y="243"/>
                </a:lnTo>
                <a:lnTo>
                  <a:pt x="11432" y="224"/>
                </a:lnTo>
                <a:lnTo>
                  <a:pt x="11320" y="206"/>
                </a:lnTo>
                <a:lnTo>
                  <a:pt x="11209" y="187"/>
                </a:lnTo>
                <a:lnTo>
                  <a:pt x="11097" y="168"/>
                </a:lnTo>
                <a:lnTo>
                  <a:pt x="10818" y="168"/>
                </a:lnTo>
                <a:lnTo>
                  <a:pt x="10557" y="224"/>
                </a:lnTo>
                <a:lnTo>
                  <a:pt x="10445" y="280"/>
                </a:lnTo>
                <a:lnTo>
                  <a:pt x="10315" y="336"/>
                </a:lnTo>
                <a:lnTo>
                  <a:pt x="10185" y="410"/>
                </a:lnTo>
                <a:lnTo>
                  <a:pt x="10073" y="429"/>
                </a:lnTo>
                <a:lnTo>
                  <a:pt x="10017" y="429"/>
                </a:lnTo>
                <a:lnTo>
                  <a:pt x="9961" y="410"/>
                </a:lnTo>
                <a:lnTo>
                  <a:pt x="9812" y="354"/>
                </a:lnTo>
                <a:lnTo>
                  <a:pt x="9682" y="280"/>
                </a:lnTo>
                <a:lnTo>
                  <a:pt x="9552" y="243"/>
                </a:lnTo>
                <a:lnTo>
                  <a:pt x="9384" y="224"/>
                </a:lnTo>
                <a:lnTo>
                  <a:pt x="9216" y="243"/>
                </a:lnTo>
                <a:lnTo>
                  <a:pt x="8881" y="243"/>
                </a:lnTo>
                <a:lnTo>
                  <a:pt x="8397" y="168"/>
                </a:lnTo>
                <a:lnTo>
                  <a:pt x="8155" y="150"/>
                </a:lnTo>
                <a:lnTo>
                  <a:pt x="7913" y="150"/>
                </a:lnTo>
                <a:lnTo>
                  <a:pt x="7653" y="187"/>
                </a:lnTo>
                <a:lnTo>
                  <a:pt x="7392" y="224"/>
                </a:lnTo>
                <a:lnTo>
                  <a:pt x="7206" y="280"/>
                </a:lnTo>
                <a:lnTo>
                  <a:pt x="7094" y="299"/>
                </a:lnTo>
                <a:lnTo>
                  <a:pt x="7001" y="299"/>
                </a:lnTo>
                <a:lnTo>
                  <a:pt x="6833" y="261"/>
                </a:lnTo>
                <a:lnTo>
                  <a:pt x="6554" y="206"/>
                </a:lnTo>
                <a:lnTo>
                  <a:pt x="6312" y="168"/>
                </a:lnTo>
                <a:lnTo>
                  <a:pt x="6070" y="150"/>
                </a:lnTo>
                <a:lnTo>
                  <a:pt x="5791" y="187"/>
                </a:lnTo>
                <a:lnTo>
                  <a:pt x="5549" y="224"/>
                </a:lnTo>
                <a:lnTo>
                  <a:pt x="5288" y="224"/>
                </a:lnTo>
                <a:lnTo>
                  <a:pt x="5046" y="168"/>
                </a:lnTo>
                <a:lnTo>
                  <a:pt x="4916" y="150"/>
                </a:lnTo>
                <a:lnTo>
                  <a:pt x="4804" y="150"/>
                </a:lnTo>
                <a:lnTo>
                  <a:pt x="4636" y="168"/>
                </a:lnTo>
                <a:lnTo>
                  <a:pt x="4469" y="206"/>
                </a:lnTo>
                <a:lnTo>
                  <a:pt x="4320" y="243"/>
                </a:lnTo>
                <a:lnTo>
                  <a:pt x="4171" y="243"/>
                </a:lnTo>
                <a:lnTo>
                  <a:pt x="4059" y="206"/>
                </a:lnTo>
                <a:lnTo>
                  <a:pt x="3948" y="150"/>
                </a:lnTo>
                <a:lnTo>
                  <a:pt x="3836" y="94"/>
                </a:lnTo>
                <a:lnTo>
                  <a:pt x="3706" y="57"/>
                </a:lnTo>
                <a:lnTo>
                  <a:pt x="3408" y="19"/>
                </a:lnTo>
                <a:lnTo>
                  <a:pt x="3110" y="1"/>
                </a:lnTo>
                <a:close/>
              </a:path>
            </a:pathLst>
          </a:custGeom>
          <a:solidFill>
            <a:srgbClr val="35FC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5FCD2"/>
              </a:solidFill>
              <a:highlight>
                <a:srgbClr val="35FCD2"/>
              </a:highlight>
            </a:endParaRPr>
          </a:p>
        </p:txBody>
      </p:sp>
      <p:sp>
        <p:nvSpPr>
          <p:cNvPr id="288" name="Google Shape;288;p37"/>
          <p:cNvSpPr/>
          <p:nvPr/>
        </p:nvSpPr>
        <p:spPr>
          <a:xfrm>
            <a:off x="5948075" y="3995039"/>
            <a:ext cx="2382119" cy="257512"/>
          </a:xfrm>
          <a:custGeom>
            <a:avLst/>
            <a:gdLst/>
            <a:ahLst/>
            <a:cxnLst/>
            <a:rect l="l" t="t" r="r" b="b"/>
            <a:pathLst>
              <a:path w="17576" h="1900" extrusionOk="0">
                <a:moveTo>
                  <a:pt x="7615" y="354"/>
                </a:moveTo>
                <a:lnTo>
                  <a:pt x="7578" y="373"/>
                </a:lnTo>
                <a:lnTo>
                  <a:pt x="7540" y="391"/>
                </a:lnTo>
                <a:lnTo>
                  <a:pt x="7410" y="540"/>
                </a:lnTo>
                <a:lnTo>
                  <a:pt x="7243" y="671"/>
                </a:lnTo>
                <a:lnTo>
                  <a:pt x="7168" y="745"/>
                </a:lnTo>
                <a:lnTo>
                  <a:pt x="7094" y="782"/>
                </a:lnTo>
                <a:lnTo>
                  <a:pt x="6665" y="801"/>
                </a:lnTo>
                <a:lnTo>
                  <a:pt x="6219" y="819"/>
                </a:lnTo>
                <a:lnTo>
                  <a:pt x="4859" y="819"/>
                </a:lnTo>
                <a:lnTo>
                  <a:pt x="3054" y="782"/>
                </a:lnTo>
                <a:lnTo>
                  <a:pt x="2290" y="745"/>
                </a:lnTo>
                <a:lnTo>
                  <a:pt x="1545" y="726"/>
                </a:lnTo>
                <a:lnTo>
                  <a:pt x="1080" y="689"/>
                </a:lnTo>
                <a:lnTo>
                  <a:pt x="391" y="689"/>
                </a:lnTo>
                <a:lnTo>
                  <a:pt x="168" y="708"/>
                </a:lnTo>
                <a:lnTo>
                  <a:pt x="75" y="708"/>
                </a:lnTo>
                <a:lnTo>
                  <a:pt x="37" y="726"/>
                </a:lnTo>
                <a:lnTo>
                  <a:pt x="19" y="764"/>
                </a:lnTo>
                <a:lnTo>
                  <a:pt x="0" y="801"/>
                </a:lnTo>
                <a:lnTo>
                  <a:pt x="19" y="838"/>
                </a:lnTo>
                <a:lnTo>
                  <a:pt x="37" y="875"/>
                </a:lnTo>
                <a:lnTo>
                  <a:pt x="75" y="894"/>
                </a:lnTo>
                <a:lnTo>
                  <a:pt x="186" y="913"/>
                </a:lnTo>
                <a:lnTo>
                  <a:pt x="298" y="931"/>
                </a:lnTo>
                <a:lnTo>
                  <a:pt x="521" y="950"/>
                </a:lnTo>
                <a:lnTo>
                  <a:pt x="987" y="968"/>
                </a:lnTo>
                <a:lnTo>
                  <a:pt x="1899" y="987"/>
                </a:lnTo>
                <a:lnTo>
                  <a:pt x="4357" y="1043"/>
                </a:lnTo>
                <a:lnTo>
                  <a:pt x="5232" y="1062"/>
                </a:lnTo>
                <a:lnTo>
                  <a:pt x="6535" y="1062"/>
                </a:lnTo>
                <a:lnTo>
                  <a:pt x="6945" y="1043"/>
                </a:lnTo>
                <a:lnTo>
                  <a:pt x="7112" y="1043"/>
                </a:lnTo>
                <a:lnTo>
                  <a:pt x="7149" y="1062"/>
                </a:lnTo>
                <a:lnTo>
                  <a:pt x="7280" y="1229"/>
                </a:lnTo>
                <a:lnTo>
                  <a:pt x="7373" y="1359"/>
                </a:lnTo>
                <a:lnTo>
                  <a:pt x="7429" y="1397"/>
                </a:lnTo>
                <a:lnTo>
                  <a:pt x="7503" y="1415"/>
                </a:lnTo>
                <a:lnTo>
                  <a:pt x="7540" y="1415"/>
                </a:lnTo>
                <a:lnTo>
                  <a:pt x="7578" y="1397"/>
                </a:lnTo>
                <a:lnTo>
                  <a:pt x="7615" y="1341"/>
                </a:lnTo>
                <a:lnTo>
                  <a:pt x="7615" y="1285"/>
                </a:lnTo>
                <a:lnTo>
                  <a:pt x="7596" y="1210"/>
                </a:lnTo>
                <a:lnTo>
                  <a:pt x="7540" y="1136"/>
                </a:lnTo>
                <a:lnTo>
                  <a:pt x="7485" y="1080"/>
                </a:lnTo>
                <a:lnTo>
                  <a:pt x="7354" y="913"/>
                </a:lnTo>
                <a:lnTo>
                  <a:pt x="7503" y="801"/>
                </a:lnTo>
                <a:lnTo>
                  <a:pt x="7652" y="689"/>
                </a:lnTo>
                <a:lnTo>
                  <a:pt x="7708" y="615"/>
                </a:lnTo>
                <a:lnTo>
                  <a:pt x="7764" y="522"/>
                </a:lnTo>
                <a:lnTo>
                  <a:pt x="7782" y="484"/>
                </a:lnTo>
                <a:lnTo>
                  <a:pt x="7764" y="429"/>
                </a:lnTo>
                <a:lnTo>
                  <a:pt x="7745" y="391"/>
                </a:lnTo>
                <a:lnTo>
                  <a:pt x="7708" y="354"/>
                </a:lnTo>
                <a:close/>
                <a:moveTo>
                  <a:pt x="8788" y="335"/>
                </a:moveTo>
                <a:lnTo>
                  <a:pt x="8955" y="484"/>
                </a:lnTo>
                <a:lnTo>
                  <a:pt x="9104" y="633"/>
                </a:lnTo>
                <a:lnTo>
                  <a:pt x="9253" y="801"/>
                </a:lnTo>
                <a:lnTo>
                  <a:pt x="9309" y="894"/>
                </a:lnTo>
                <a:lnTo>
                  <a:pt x="9346" y="931"/>
                </a:lnTo>
                <a:lnTo>
                  <a:pt x="9365" y="968"/>
                </a:lnTo>
                <a:lnTo>
                  <a:pt x="9365" y="1006"/>
                </a:lnTo>
                <a:lnTo>
                  <a:pt x="9328" y="1043"/>
                </a:lnTo>
                <a:lnTo>
                  <a:pt x="9235" y="1117"/>
                </a:lnTo>
                <a:lnTo>
                  <a:pt x="9067" y="1285"/>
                </a:lnTo>
                <a:lnTo>
                  <a:pt x="8918" y="1434"/>
                </a:lnTo>
                <a:lnTo>
                  <a:pt x="8769" y="1583"/>
                </a:lnTo>
                <a:lnTo>
                  <a:pt x="8620" y="1434"/>
                </a:lnTo>
                <a:lnTo>
                  <a:pt x="8471" y="1285"/>
                </a:lnTo>
                <a:lnTo>
                  <a:pt x="8304" y="1117"/>
                </a:lnTo>
                <a:lnTo>
                  <a:pt x="8118" y="968"/>
                </a:lnTo>
                <a:lnTo>
                  <a:pt x="8285" y="838"/>
                </a:lnTo>
                <a:lnTo>
                  <a:pt x="8453" y="671"/>
                </a:lnTo>
                <a:lnTo>
                  <a:pt x="8620" y="503"/>
                </a:lnTo>
                <a:lnTo>
                  <a:pt x="8788" y="335"/>
                </a:lnTo>
                <a:close/>
                <a:moveTo>
                  <a:pt x="9886" y="317"/>
                </a:moveTo>
                <a:lnTo>
                  <a:pt x="9849" y="335"/>
                </a:lnTo>
                <a:lnTo>
                  <a:pt x="9830" y="373"/>
                </a:lnTo>
                <a:lnTo>
                  <a:pt x="9812" y="410"/>
                </a:lnTo>
                <a:lnTo>
                  <a:pt x="9830" y="484"/>
                </a:lnTo>
                <a:lnTo>
                  <a:pt x="9886" y="559"/>
                </a:lnTo>
                <a:lnTo>
                  <a:pt x="9961" y="633"/>
                </a:lnTo>
                <a:lnTo>
                  <a:pt x="10091" y="764"/>
                </a:lnTo>
                <a:lnTo>
                  <a:pt x="10221" y="968"/>
                </a:lnTo>
                <a:lnTo>
                  <a:pt x="10240" y="987"/>
                </a:lnTo>
                <a:lnTo>
                  <a:pt x="10221" y="1006"/>
                </a:lnTo>
                <a:lnTo>
                  <a:pt x="10184" y="1062"/>
                </a:lnTo>
                <a:lnTo>
                  <a:pt x="10110" y="1117"/>
                </a:lnTo>
                <a:lnTo>
                  <a:pt x="9830" y="1378"/>
                </a:lnTo>
                <a:lnTo>
                  <a:pt x="9793" y="1453"/>
                </a:lnTo>
                <a:lnTo>
                  <a:pt x="9775" y="1490"/>
                </a:lnTo>
                <a:lnTo>
                  <a:pt x="9775" y="1527"/>
                </a:lnTo>
                <a:lnTo>
                  <a:pt x="9793" y="1564"/>
                </a:lnTo>
                <a:lnTo>
                  <a:pt x="9830" y="1601"/>
                </a:lnTo>
                <a:lnTo>
                  <a:pt x="9868" y="1620"/>
                </a:lnTo>
                <a:lnTo>
                  <a:pt x="9905" y="1639"/>
                </a:lnTo>
                <a:lnTo>
                  <a:pt x="9961" y="1620"/>
                </a:lnTo>
                <a:lnTo>
                  <a:pt x="10017" y="1583"/>
                </a:lnTo>
                <a:lnTo>
                  <a:pt x="10110" y="1490"/>
                </a:lnTo>
                <a:lnTo>
                  <a:pt x="10296" y="1304"/>
                </a:lnTo>
                <a:lnTo>
                  <a:pt x="10370" y="1210"/>
                </a:lnTo>
                <a:lnTo>
                  <a:pt x="10408" y="1173"/>
                </a:lnTo>
                <a:lnTo>
                  <a:pt x="10445" y="1136"/>
                </a:lnTo>
                <a:lnTo>
                  <a:pt x="10557" y="1136"/>
                </a:lnTo>
                <a:lnTo>
                  <a:pt x="10668" y="1155"/>
                </a:lnTo>
                <a:lnTo>
                  <a:pt x="11376" y="1155"/>
                </a:lnTo>
                <a:lnTo>
                  <a:pt x="11878" y="1136"/>
                </a:lnTo>
                <a:lnTo>
                  <a:pt x="14783" y="1136"/>
                </a:lnTo>
                <a:lnTo>
                  <a:pt x="15825" y="1099"/>
                </a:lnTo>
                <a:lnTo>
                  <a:pt x="16310" y="1080"/>
                </a:lnTo>
                <a:lnTo>
                  <a:pt x="16812" y="1062"/>
                </a:lnTo>
                <a:lnTo>
                  <a:pt x="17054" y="1062"/>
                </a:lnTo>
                <a:lnTo>
                  <a:pt x="17296" y="1043"/>
                </a:lnTo>
                <a:lnTo>
                  <a:pt x="17427" y="1024"/>
                </a:lnTo>
                <a:lnTo>
                  <a:pt x="17483" y="1006"/>
                </a:lnTo>
                <a:lnTo>
                  <a:pt x="17538" y="968"/>
                </a:lnTo>
                <a:lnTo>
                  <a:pt x="17576" y="950"/>
                </a:lnTo>
                <a:lnTo>
                  <a:pt x="17576" y="913"/>
                </a:lnTo>
                <a:lnTo>
                  <a:pt x="17576" y="857"/>
                </a:lnTo>
                <a:lnTo>
                  <a:pt x="17557" y="819"/>
                </a:lnTo>
                <a:lnTo>
                  <a:pt x="17520" y="801"/>
                </a:lnTo>
                <a:lnTo>
                  <a:pt x="17464" y="782"/>
                </a:lnTo>
                <a:lnTo>
                  <a:pt x="17110" y="782"/>
                </a:lnTo>
                <a:lnTo>
                  <a:pt x="16607" y="838"/>
                </a:lnTo>
                <a:lnTo>
                  <a:pt x="15583" y="875"/>
                </a:lnTo>
                <a:lnTo>
                  <a:pt x="14559" y="894"/>
                </a:lnTo>
                <a:lnTo>
                  <a:pt x="11692" y="894"/>
                </a:lnTo>
                <a:lnTo>
                  <a:pt x="11283" y="875"/>
                </a:lnTo>
                <a:lnTo>
                  <a:pt x="10873" y="894"/>
                </a:lnTo>
                <a:lnTo>
                  <a:pt x="10650" y="894"/>
                </a:lnTo>
                <a:lnTo>
                  <a:pt x="10557" y="913"/>
                </a:lnTo>
                <a:lnTo>
                  <a:pt x="10501" y="894"/>
                </a:lnTo>
                <a:lnTo>
                  <a:pt x="10463" y="875"/>
                </a:lnTo>
                <a:lnTo>
                  <a:pt x="10352" y="689"/>
                </a:lnTo>
                <a:lnTo>
                  <a:pt x="10203" y="522"/>
                </a:lnTo>
                <a:lnTo>
                  <a:pt x="10110" y="429"/>
                </a:lnTo>
                <a:lnTo>
                  <a:pt x="9998" y="354"/>
                </a:lnTo>
                <a:lnTo>
                  <a:pt x="9924" y="317"/>
                </a:lnTo>
                <a:close/>
                <a:moveTo>
                  <a:pt x="8788" y="0"/>
                </a:moveTo>
                <a:lnTo>
                  <a:pt x="8732" y="19"/>
                </a:lnTo>
                <a:lnTo>
                  <a:pt x="8639" y="93"/>
                </a:lnTo>
                <a:lnTo>
                  <a:pt x="8546" y="186"/>
                </a:lnTo>
                <a:lnTo>
                  <a:pt x="8397" y="373"/>
                </a:lnTo>
                <a:lnTo>
                  <a:pt x="8192" y="596"/>
                </a:lnTo>
                <a:lnTo>
                  <a:pt x="7987" y="801"/>
                </a:lnTo>
                <a:lnTo>
                  <a:pt x="7950" y="857"/>
                </a:lnTo>
                <a:lnTo>
                  <a:pt x="7894" y="913"/>
                </a:lnTo>
                <a:lnTo>
                  <a:pt x="7894" y="950"/>
                </a:lnTo>
                <a:lnTo>
                  <a:pt x="7913" y="968"/>
                </a:lnTo>
                <a:lnTo>
                  <a:pt x="7931" y="1024"/>
                </a:lnTo>
                <a:lnTo>
                  <a:pt x="8006" y="1136"/>
                </a:lnTo>
                <a:lnTo>
                  <a:pt x="8080" y="1229"/>
                </a:lnTo>
                <a:lnTo>
                  <a:pt x="8229" y="1378"/>
                </a:lnTo>
                <a:lnTo>
                  <a:pt x="8378" y="1546"/>
                </a:lnTo>
                <a:lnTo>
                  <a:pt x="8564" y="1750"/>
                </a:lnTo>
                <a:lnTo>
                  <a:pt x="8676" y="1862"/>
                </a:lnTo>
                <a:lnTo>
                  <a:pt x="8751" y="1899"/>
                </a:lnTo>
                <a:lnTo>
                  <a:pt x="8806" y="1881"/>
                </a:lnTo>
                <a:lnTo>
                  <a:pt x="8881" y="1843"/>
                </a:lnTo>
                <a:lnTo>
                  <a:pt x="8993" y="1750"/>
                </a:lnTo>
                <a:lnTo>
                  <a:pt x="9179" y="1546"/>
                </a:lnTo>
                <a:lnTo>
                  <a:pt x="9402" y="1322"/>
                </a:lnTo>
                <a:lnTo>
                  <a:pt x="9607" y="1099"/>
                </a:lnTo>
                <a:lnTo>
                  <a:pt x="9644" y="1062"/>
                </a:lnTo>
                <a:lnTo>
                  <a:pt x="9663" y="1006"/>
                </a:lnTo>
                <a:lnTo>
                  <a:pt x="9644" y="950"/>
                </a:lnTo>
                <a:lnTo>
                  <a:pt x="9626" y="894"/>
                </a:lnTo>
                <a:lnTo>
                  <a:pt x="9570" y="782"/>
                </a:lnTo>
                <a:lnTo>
                  <a:pt x="9495" y="689"/>
                </a:lnTo>
                <a:lnTo>
                  <a:pt x="9309" y="466"/>
                </a:lnTo>
                <a:lnTo>
                  <a:pt x="9104" y="261"/>
                </a:lnTo>
                <a:lnTo>
                  <a:pt x="9011" y="168"/>
                </a:lnTo>
                <a:lnTo>
                  <a:pt x="8918" y="75"/>
                </a:lnTo>
                <a:lnTo>
                  <a:pt x="8881" y="19"/>
                </a:lnTo>
                <a:lnTo>
                  <a:pt x="8844" y="0"/>
                </a:lnTo>
                <a:close/>
              </a:path>
            </a:pathLst>
          </a:custGeom>
          <a:solidFill>
            <a:srgbClr val="35FC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7"/>
          <p:cNvSpPr txBox="1">
            <a:spLocks noGrp="1"/>
          </p:cNvSpPr>
          <p:nvPr>
            <p:ph type="ctrTitle" idx="4294967295"/>
          </p:nvPr>
        </p:nvSpPr>
        <p:spPr>
          <a:xfrm>
            <a:off x="1256475" y="2014013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9600">
                <a:solidFill>
                  <a:srgbClr val="35FCD2"/>
                </a:solidFill>
              </a:rPr>
              <a:t>ende</a:t>
            </a:r>
            <a:endParaRPr sz="9600">
              <a:solidFill>
                <a:srgbClr val="35FCD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62150" y="216100"/>
            <a:ext cx="3015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600"/>
              <a:t>Februar, 28/02/19</a:t>
            </a:r>
            <a:endParaRPr sz="360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2929725" y="6654450"/>
            <a:ext cx="3610200" cy="1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7C7F91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3</a:t>
            </a:fld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000" y="445275"/>
            <a:ext cx="2193595" cy="414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900" y="445286"/>
            <a:ext cx="2138325" cy="425293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659425" y="1268125"/>
            <a:ext cx="3195600" cy="25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22:20 Ankunft am flughafen in Köln</a:t>
            </a: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23:00 den flughafen verlesen</a:t>
            </a: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11" y="3162500"/>
            <a:ext cx="2713475" cy="15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933100" y="1094100"/>
            <a:ext cx="2745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600"/>
              <a:t>Hyatt Regency hotel</a:t>
            </a:r>
            <a:endParaRPr sz="360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0" y="45310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4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075" y="1993075"/>
            <a:ext cx="3668699" cy="26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609325" y="371325"/>
            <a:ext cx="47565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600" b="1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rPr>
              <a:t>Februar, 28/03/19</a:t>
            </a:r>
            <a:endParaRPr sz="3600" b="1">
              <a:solidFill>
                <a:srgbClr val="F0C3A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43575" y="1993075"/>
            <a:ext cx="3337500" cy="22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11:15 Ankunft im Hotel</a:t>
            </a: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12:00 Wir gehen schlafen</a:t>
            </a: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256475" y="17563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7200"/>
              <a:t>Zweiter Tag</a:t>
            </a:r>
            <a:endParaRPr sz="7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6</a:t>
            </a:fld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361075" y="1640750"/>
            <a:ext cx="4750500" cy="27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600" b="1">
                <a:latin typeface="Amatic SC"/>
                <a:ea typeface="Amatic SC"/>
                <a:cs typeface="Amatic SC"/>
                <a:sym typeface="Amatic SC"/>
              </a:rPr>
              <a:t>9:00 wir sind aufgewacht</a:t>
            </a:r>
            <a:endParaRPr sz="26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600" b="1">
                <a:latin typeface="Amatic SC"/>
                <a:ea typeface="Amatic SC"/>
                <a:cs typeface="Amatic SC"/>
                <a:sym typeface="Amatic SC"/>
              </a:rPr>
              <a:t>10:00 Wir haben im Hotel gefrühstückt</a:t>
            </a:r>
            <a:endParaRPr sz="26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600" b="1">
                <a:latin typeface="Amatic SC"/>
                <a:ea typeface="Amatic SC"/>
                <a:cs typeface="Amatic SC"/>
                <a:sym typeface="Amatic SC"/>
              </a:rPr>
              <a:t>10:07 Kathedrale von Cologne</a:t>
            </a:r>
            <a:endParaRPr sz="26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61075" y="406150"/>
            <a:ext cx="26769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600" b="1">
                <a:solidFill>
                  <a:srgbClr val="B5D4E9"/>
                </a:solidFill>
                <a:latin typeface="Amatic SC"/>
                <a:ea typeface="Amatic SC"/>
                <a:cs typeface="Amatic SC"/>
                <a:sym typeface="Amatic SC"/>
              </a:rPr>
              <a:t>MÄRZ, 1/03/19</a:t>
            </a:r>
            <a:endParaRPr>
              <a:solidFill>
                <a:srgbClr val="B5D4E9"/>
              </a:solidFill>
              <a:latin typeface="Muli Light"/>
              <a:ea typeface="Muli Light"/>
              <a:cs typeface="Muli Light"/>
              <a:sym typeface="Muli Light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700" y="1304525"/>
            <a:ext cx="4152499" cy="296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587250" y="422000"/>
            <a:ext cx="3020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>
              <a:solidFill>
                <a:srgbClr val="B5D4E9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600"/>
              <a:t>MÄRZ</a:t>
            </a:r>
            <a:r>
              <a:rPr lang="de" sz="3600">
                <a:solidFill>
                  <a:srgbClr val="C9E4B4"/>
                </a:solidFill>
              </a:rPr>
              <a:t>, </a:t>
            </a:r>
            <a:r>
              <a:rPr lang="de" sz="3600"/>
              <a:t>1</a:t>
            </a:r>
            <a:r>
              <a:rPr lang="de" sz="3600">
                <a:solidFill>
                  <a:srgbClr val="C9E4B4"/>
                </a:solidFill>
              </a:rPr>
              <a:t>/0</a:t>
            </a:r>
            <a:r>
              <a:rPr lang="de" sz="3600"/>
              <a:t>3</a:t>
            </a:r>
            <a:r>
              <a:rPr lang="de" sz="3600">
                <a:solidFill>
                  <a:srgbClr val="C9E4B4"/>
                </a:solidFill>
              </a:rPr>
              <a:t>/19</a:t>
            </a:r>
            <a:endParaRPr sz="4800">
              <a:solidFill>
                <a:srgbClr val="C9E4B4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7</a:t>
            </a:fld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587250" y="1639125"/>
            <a:ext cx="3601800" cy="19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13:00 Wir essen im Brauhaus Pütz</a:t>
            </a: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-Himmel un Äd Es besteht aus der Kombination von Blutwurst, Kartoffelpüree, Äpfeln und Zwiebeln.</a:t>
            </a:r>
            <a:endParaRPr sz="26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15:00 Wir haben gerade gegessen</a:t>
            </a:r>
            <a:endParaRPr sz="2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3522" y="1190806"/>
            <a:ext cx="2992706" cy="175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450" y="3058419"/>
            <a:ext cx="3020099" cy="1698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8</a:t>
            </a:fld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461125" y="1254225"/>
            <a:ext cx="3385500" cy="3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15:07 lass uns in die Schildergasse gehen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16:45 Wir gehen zu National Socialism Documentation Center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19:00 Wir sind angekommen</a:t>
            </a:r>
            <a:endParaRPr sz="2400">
              <a:latin typeface="Muli Light"/>
              <a:ea typeface="Muli Light"/>
              <a:cs typeface="Muli Light"/>
              <a:sym typeface="Muli Light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625" y="1254236"/>
            <a:ext cx="2987051" cy="168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461125" y="313250"/>
            <a:ext cx="27210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600" b="1">
                <a:solidFill>
                  <a:srgbClr val="C3CED9"/>
                </a:solidFill>
                <a:latin typeface="Amatic SC"/>
                <a:ea typeface="Amatic SC"/>
                <a:cs typeface="Amatic SC"/>
                <a:sym typeface="Amatic SC"/>
              </a:rPr>
              <a:t>MÄRZ, 1/03/19</a:t>
            </a:r>
            <a:endParaRPr>
              <a:solidFill>
                <a:srgbClr val="C3CED9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625" y="3132075"/>
            <a:ext cx="2987051" cy="164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9</a:t>
            </a:fld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597050" y="1634600"/>
            <a:ext cx="37782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19:00 Wir werden den Karneval sehen</a:t>
            </a: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20:00 Wir gehen im Num 3 zum Abendessen</a:t>
            </a: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2875" y="684825"/>
            <a:ext cx="3048151" cy="18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875" y="2832250"/>
            <a:ext cx="3048150" cy="17171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694925" y="479275"/>
            <a:ext cx="28728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600" b="1">
                <a:solidFill>
                  <a:srgbClr val="DBBDE5"/>
                </a:solidFill>
                <a:latin typeface="Amatic SC"/>
                <a:ea typeface="Amatic SC"/>
                <a:cs typeface="Amatic SC"/>
                <a:sym typeface="Amatic SC"/>
              </a:rPr>
              <a:t>MÄRZ, 1/03/19</a:t>
            </a:r>
            <a:endParaRPr>
              <a:solidFill>
                <a:srgbClr val="DBBDE5"/>
              </a:solidFill>
              <a:latin typeface="Muli Light"/>
              <a:ea typeface="Muli Light"/>
              <a:cs typeface="Muli Light"/>
              <a:sym typeface="Muli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 Light"/>
              <a:ea typeface="Muli Light"/>
              <a:cs typeface="Muli Light"/>
              <a:sym typeface="Mul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Macintosh PowerPoint</Application>
  <PresentationFormat>Bildschirmpräsentation (16:9)</PresentationFormat>
  <Paragraphs>155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Muli</vt:lpstr>
      <vt:lpstr>Amatic SC</vt:lpstr>
      <vt:lpstr>Arial</vt:lpstr>
      <vt:lpstr>Muli Light</vt:lpstr>
      <vt:lpstr>Quickly template</vt:lpstr>
      <vt:lpstr>Köln DEUTSCHLAND</vt:lpstr>
      <vt:lpstr>Ester Tag</vt:lpstr>
      <vt:lpstr>Februar, 28/02/19</vt:lpstr>
      <vt:lpstr>Hyatt Regency hotel</vt:lpstr>
      <vt:lpstr>Zweiter Tag</vt:lpstr>
      <vt:lpstr>PowerPoint-Präsentation</vt:lpstr>
      <vt:lpstr> MÄRZ, 1/03/19</vt:lpstr>
      <vt:lpstr>PowerPoint-Präsentation</vt:lpstr>
      <vt:lpstr>PowerPoint-Präsentation</vt:lpstr>
      <vt:lpstr>PowerPoint-Präsentation</vt:lpstr>
      <vt:lpstr>PowerPoint-Präsentation</vt:lpstr>
      <vt:lpstr>Dritter Tag</vt:lpstr>
      <vt:lpstr>PowerPoint-Präsentation</vt:lpstr>
      <vt:lpstr>PowerPoint-Präsentation</vt:lpstr>
      <vt:lpstr> MÄRZ, 02/03/19</vt:lpstr>
      <vt:lpstr>März, 02/03/19</vt:lpstr>
      <vt:lpstr>mÄrz, 01/03/19</vt:lpstr>
      <vt:lpstr>MÄRZ 01/03/19</vt:lpstr>
      <vt:lpstr>Vierter Tag</vt:lpstr>
      <vt:lpstr>PowerPoint-Präsentation</vt:lpstr>
      <vt:lpstr>PowerPoint-Präsentation</vt:lpstr>
      <vt:lpstr>PowerPoint-Präsentation</vt:lpstr>
      <vt:lpstr>PowerPoint-Präsentation</vt:lpstr>
      <vt:lpstr>fünfter tag</vt:lpstr>
      <vt:lpstr>PowerPoint-Präsentation</vt:lpstr>
      <vt:lpstr>ende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Köln DEUTSCHLAND</dc:title>
  <cp:lastModifiedBy>Teresa Canovas</cp:lastModifiedBy>
  <cp:revision>1</cp:revision>
  <cp:lastPrinted>2019-02-26T15:59:13Z</cp:lastPrinted>
  <dcterms:modified xsi:type="dcterms:W3CDTF">2019-02-26T15:59:18Z</dcterms:modified>
</cp:coreProperties>
</file>