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6" r:id="rId3"/>
    <p:sldId id="268" r:id="rId4"/>
    <p:sldId id="267" r:id="rId5"/>
    <p:sldId id="269" r:id="rId6"/>
    <p:sldId id="258" r:id="rId7"/>
    <p:sldId id="257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 snapToGrid="0" snapToObjects="1"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C740-1A22-624B-8B6F-F9D42388273F}" type="datetimeFigureOut">
              <a:rPr lang="de-DE" smtClean="0"/>
              <a:pPr/>
              <a:t>07.09.19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A52C-1594-C24D-B0A9-FD521CBD23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C740-1A22-624B-8B6F-F9D42388273F}" type="datetimeFigureOut">
              <a:rPr lang="de-DE" smtClean="0"/>
              <a:pPr/>
              <a:t>07.09.19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A52C-1594-C24D-B0A9-FD521CBD23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C740-1A22-624B-8B6F-F9D42388273F}" type="datetimeFigureOut">
              <a:rPr lang="de-DE" smtClean="0"/>
              <a:pPr/>
              <a:t>07.09.19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A52C-1594-C24D-B0A9-FD521CBD23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C740-1A22-624B-8B6F-F9D42388273F}" type="datetimeFigureOut">
              <a:rPr lang="de-DE" smtClean="0"/>
              <a:pPr/>
              <a:t>07.09.19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A52C-1594-C24D-B0A9-FD521CBD23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C740-1A22-624B-8B6F-F9D42388273F}" type="datetimeFigureOut">
              <a:rPr lang="de-DE" smtClean="0"/>
              <a:pPr/>
              <a:t>07.09.19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A52C-1594-C24D-B0A9-FD521CBD23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C740-1A22-624B-8B6F-F9D42388273F}" type="datetimeFigureOut">
              <a:rPr lang="de-DE" smtClean="0"/>
              <a:pPr/>
              <a:t>07.09.19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A52C-1594-C24D-B0A9-FD521CBD23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C740-1A22-624B-8B6F-F9D42388273F}" type="datetimeFigureOut">
              <a:rPr lang="de-DE" smtClean="0"/>
              <a:pPr/>
              <a:t>07.09.19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A52C-1594-C24D-B0A9-FD521CBD23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C740-1A22-624B-8B6F-F9D42388273F}" type="datetimeFigureOut">
              <a:rPr lang="de-DE" smtClean="0"/>
              <a:pPr/>
              <a:t>07.09.19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A52C-1594-C24D-B0A9-FD521CBD23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C740-1A22-624B-8B6F-F9D42388273F}" type="datetimeFigureOut">
              <a:rPr lang="de-DE" smtClean="0"/>
              <a:pPr/>
              <a:t>07.09.19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A52C-1594-C24D-B0A9-FD521CBD23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C740-1A22-624B-8B6F-F9D42388273F}" type="datetimeFigureOut">
              <a:rPr lang="de-DE" smtClean="0"/>
              <a:pPr/>
              <a:t>07.09.19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A52C-1594-C24D-B0A9-FD521CBD23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C740-1A22-624B-8B6F-F9D42388273F}" type="datetimeFigureOut">
              <a:rPr lang="de-DE" smtClean="0"/>
              <a:pPr/>
              <a:t>07.09.19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A52C-1594-C24D-B0A9-FD521CBD23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BC740-1A22-624B-8B6F-F9D42388273F}" type="datetimeFigureOut">
              <a:rPr lang="de-DE" smtClean="0"/>
              <a:pPr/>
              <a:t>07.09.19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3A52C-1594-C24D-B0A9-FD521CBD23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461350" y="2967335"/>
            <a:ext cx="4221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ARCHITEKTUR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20180510_190225.jpg"/>
          <p:cNvPicPr>
            <a:picLocks noChangeAspect="1"/>
          </p:cNvPicPr>
          <p:nvPr/>
        </p:nvPicPr>
        <p:blipFill>
          <a:blip r:embed="rId2"/>
          <a:srcRect l="11384" r="25252"/>
          <a:stretch>
            <a:fillRect/>
          </a:stretch>
        </p:blipFill>
        <p:spPr>
          <a:xfrm>
            <a:off x="2586954" y="0"/>
            <a:ext cx="32572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20180510_190140.jpg"/>
          <p:cNvPicPr>
            <a:picLocks noChangeAspect="1"/>
          </p:cNvPicPr>
          <p:nvPr/>
        </p:nvPicPr>
        <p:blipFill>
          <a:blip r:embed="rId2"/>
          <a:srcRect l="78872" t="78095"/>
          <a:stretch>
            <a:fillRect/>
          </a:stretch>
        </p:blipFill>
        <p:spPr>
          <a:xfrm>
            <a:off x="2363535" y="1916595"/>
            <a:ext cx="5620745" cy="43740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20180510_190140.jpg"/>
          <p:cNvPicPr>
            <a:picLocks noChangeAspect="1"/>
          </p:cNvPicPr>
          <p:nvPr/>
        </p:nvPicPr>
        <p:blipFill>
          <a:blip r:embed="rId2"/>
          <a:srcRect l="44104" t="63609" r="27068"/>
          <a:stretch>
            <a:fillRect/>
          </a:stretch>
        </p:blipFill>
        <p:spPr>
          <a:xfrm>
            <a:off x="1011264" y="-138840"/>
            <a:ext cx="7384577" cy="69968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Artist-changes-routes-of-trams-to-show-magic-of-his-city-5773eed489ac3__880-680x4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194811"/>
            <a:ext cx="8636000" cy="58928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156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Slinkachu</a:t>
            </a: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20180919_1336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3485" y="-2"/>
            <a:ext cx="9167484" cy="68756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20180919_1325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20180919_1336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001" y="-1143002"/>
            <a:ext cx="6857999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20180510_1901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" y="0"/>
            <a:ext cx="913683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20180510_1902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" y="0"/>
            <a:ext cx="913683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20180510_190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734" y="0"/>
            <a:ext cx="51404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20180510_1902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762" y="0"/>
            <a:ext cx="5140476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Macintosh PowerPoint</Application>
  <PresentationFormat>Bildschirmpräsentation 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Office-Design</vt:lpstr>
      <vt:lpstr>PowerPoint-Präsentation</vt:lpstr>
      <vt:lpstr>Slinkachu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Kolleg Heristal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Bergund Fuchs</dc:creator>
  <cp:lastModifiedBy>Teresa Canovas</cp:lastModifiedBy>
  <cp:revision>5</cp:revision>
  <dcterms:created xsi:type="dcterms:W3CDTF">2018-09-20T16:35:27Z</dcterms:created>
  <dcterms:modified xsi:type="dcterms:W3CDTF">2019-09-07T15:38:52Z</dcterms:modified>
</cp:coreProperties>
</file>