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 id="2147483675" r:id="rId5"/>
    <p:sldMasterId id="2147483648" r:id="rId6"/>
    <p:sldMasterId id="2147483660" r:id="rId7"/>
  </p:sldMasterIdLst>
  <p:notesMasterIdLst>
    <p:notesMasterId r:id="rId23"/>
  </p:notesMasterIdLst>
  <p:handoutMasterIdLst>
    <p:handoutMasterId r:id="rId24"/>
  </p:handoutMasterIdLst>
  <p:sldIdLst>
    <p:sldId id="257" r:id="rId8"/>
    <p:sldId id="268" r:id="rId9"/>
    <p:sldId id="269" r:id="rId10"/>
    <p:sldId id="270" r:id="rId11"/>
    <p:sldId id="272" r:id="rId12"/>
    <p:sldId id="278" r:id="rId13"/>
    <p:sldId id="273" r:id="rId14"/>
    <p:sldId id="274" r:id="rId15"/>
    <p:sldId id="275" r:id="rId16"/>
    <p:sldId id="276" r:id="rId17"/>
    <p:sldId id="277" r:id="rId18"/>
    <p:sldId id="267" r:id="rId19"/>
    <p:sldId id="265" r:id="rId20"/>
    <p:sldId id="266" r:id="rId21"/>
    <p:sldId id="27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52F84C-7814-4641-8E28-765F8C249128}" v="38" dt="2022-05-11T22:02:21.252"/>
    <p1510:client id="{446B82DF-6B7E-41DC-A964-05042C0649F4}" v="1588" dt="2022-05-11T21:58:42.529"/>
  </p1510:revLst>
</p1510:revInfo>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0" autoAdjust="0"/>
    <p:restoredTop sz="94660"/>
  </p:normalViewPr>
  <p:slideViewPr>
    <p:cSldViewPr snapToGrid="0">
      <p:cViewPr varScale="1">
        <p:scale>
          <a:sx n="64" d="100"/>
          <a:sy n="64" d="100"/>
        </p:scale>
        <p:origin x="-701" y="-77"/>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t>5/13/2022</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t>5/13/2022</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5F95E7-3541-43E2-A669-91450C76AE87}" type="slidenum">
              <a:rPr lang="en-US" smtClean="0"/>
              <a:t>4</a:t>
            </a:fld>
            <a:endParaRPr lang="en-US"/>
          </a:p>
        </p:txBody>
      </p:sp>
    </p:spTree>
    <p:extLst>
      <p:ext uri="{BB962C8B-B14F-4D97-AF65-F5344CB8AC3E}">
        <p14:creationId xmlns:p14="http://schemas.microsoft.com/office/powerpoint/2010/main" val="5122591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t>Click to edit Master title style</a:t>
            </a: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Click to edit Master subtitle style</a:t>
            </a:r>
          </a:p>
        </p:txBody>
      </p:sp>
    </p:spTree>
    <p:extLst>
      <p:ext uri="{BB962C8B-B14F-4D97-AF65-F5344CB8AC3E}">
        <p14:creationId xmlns:p14="http://schemas.microsoft.com/office/powerpoint/2010/main" val="2981203631"/>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hree Pictures with Caption">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pPr/>
              <a:t>5/13/2022</a:t>
            </a:fld>
            <a:endParaRPr/>
          </a:p>
        </p:txBody>
      </p:sp>
      <p:sp>
        <p:nvSpPr>
          <p:cNvPr id="7" name="Footer Placeholder 6"/>
          <p:cNvSpPr>
            <a:spLocks noGrp="1"/>
          </p:cNvSpPr>
          <p:nvPr>
            <p:ph type="ftr" sz="quarter" idx="11"/>
          </p:nvPr>
        </p:nvSpPr>
        <p:spPr/>
        <p:txBody>
          <a:bodyPr/>
          <a:lstStyle/>
          <a:p>
            <a:endParaRP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endParaRPr/>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endParaRPr/>
          </a:p>
        </p:txBody>
      </p:sp>
      <p:grpSp>
        <p:nvGrpSpPr>
          <p:cNvPr id="112" name="Group 111"/>
          <p:cNvGrpSpPr/>
          <p:nvPr/>
        </p:nvGrpSpPr>
        <p:grpSpPr>
          <a:xfrm>
            <a:off x="5322489" y="34361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p:cNvSpPr>
            <a:spLocks noGrp="1" noChangeAspect="1"/>
          </p:cNvSpPr>
          <p:nvPr>
            <p:ph type="pic" sz="quarter" idx="19"/>
          </p:nvPr>
        </p:nvSpPr>
        <p:spPr>
          <a:xfrm>
            <a:off x="5546780" y="3646566"/>
            <a:ext cx="2993366" cy="2305338"/>
          </a:xfrm>
          <a:solidFill>
            <a:schemeClr val="bg2"/>
          </a:solidFill>
          <a:ln w="38100">
            <a:solidFill>
              <a:schemeClr val="bg1"/>
            </a:solidFill>
          </a:ln>
        </p:spPr>
        <p:txBody>
          <a:bodyPr/>
          <a:lstStyle>
            <a:lvl1pPr marL="0" indent="0" algn="ctr">
              <a:buNone/>
              <a:defRPr/>
            </a:lvl1pPr>
          </a:lstStyle>
          <a:p>
            <a:endParaRPr/>
          </a:p>
        </p:txBody>
      </p:sp>
      <p:sp>
        <p:nvSpPr>
          <p:cNvPr id="126" name="Text Placeholder 3"/>
          <p:cNvSpPr>
            <a:spLocks noGrp="1"/>
          </p:cNvSpPr>
          <p:nvPr>
            <p:ph type="body" sz="half" idx="21"/>
          </p:nvPr>
        </p:nvSpPr>
        <p:spPr>
          <a:xfrm>
            <a:off x="9066214" y="2048893"/>
            <a:ext cx="2286000" cy="2514599"/>
          </a:xfrm>
        </p:spPr>
        <p:txBody>
          <a:bodyPr anchor="ct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Tree>
    <p:extLst>
      <p:ext uri="{BB962C8B-B14F-4D97-AF65-F5344CB8AC3E}">
        <p14:creationId xmlns:p14="http://schemas.microsoft.com/office/powerpoint/2010/main" val="787425146"/>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t>Click to edit Master title style</a:t>
            </a:r>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t>Click to edit Master text styles</a:t>
            </a:r>
          </a:p>
          <a:p>
            <a:pPr lvl="1"/>
            <a:r>
              <a:t>Second level</a:t>
            </a:r>
          </a:p>
          <a:p>
            <a:pPr lvl="2"/>
            <a:r>
              <a:t>Third level</a:t>
            </a:r>
          </a:p>
          <a:p>
            <a:pPr lvl="3"/>
            <a:r>
              <a:t>Fourth level</a:t>
            </a:r>
          </a:p>
          <a:p>
            <a:pPr lvl="4"/>
            <a:r>
              <a:t>Fifth level</a:t>
            </a:r>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t>5/13/2022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a:p>
        </p:txBody>
      </p:sp>
    </p:spTree>
    <p:extLst>
      <p:ext uri="{BB962C8B-B14F-4D97-AF65-F5344CB8AC3E}">
        <p14:creationId xmlns:p14="http://schemas.microsoft.com/office/powerpoint/2010/main" val="1239762651"/>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t>Click to edit Master title style</a:t>
            </a:r>
          </a:p>
        </p:txBody>
      </p:sp>
      <p:sp>
        <p:nvSpPr>
          <p:cNvPr id="3" name="Picture Placeholder 2"/>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
        <p:nvSpPr>
          <p:cNvPr id="5" name="Date Placeholder 4"/>
          <p:cNvSpPr>
            <a:spLocks noGrp="1"/>
          </p:cNvSpPr>
          <p:nvPr>
            <p:ph type="dt" sz="half" idx="10"/>
          </p:nvPr>
        </p:nvSpPr>
        <p:spPr/>
        <p:txBody>
          <a:bodyPr/>
          <a:lstStyle/>
          <a:p>
            <a:fld id="{4CF99945-0A15-4715-AB6C-F5E56CF20F70}" type="datetimeFigureOut">
              <a:rPr lang="en-US"/>
              <a:t>5/13/2022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2659575804"/>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Vertical Text Placeholder 2"/>
          <p:cNvSpPr>
            <a:spLocks noGrp="1"/>
          </p:cNvSpPr>
          <p:nvPr>
            <p:ph type="body" orient="vert" idx="1"/>
          </p:nvPr>
        </p:nvSpPr>
        <p:spPr/>
        <p:txBody>
          <a:bodyPr vert="eaVert"/>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4CF99945-0A15-4715-AB6C-F5E56CF20F70}" type="datetimeFigureOut">
              <a:rPr lang="en-US"/>
              <a:t>5/13/2022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2447936214"/>
      </p:ext>
    </p:extLst>
  </p:cSld>
  <p:clrMapOvr>
    <a:masterClrMapping/>
  </p:clrMapOvr>
  <p:transition spd="slow">
    <p:wipe/>
  </p:transition>
  <p:extLst>
    <p:ext uri="{DCECCB84-F9BA-43D5-87BE-67443E8EF086}">
      <p15:sldGuideLst xmlns:p15="http://schemas.microsoft.com/office/powerpoint/2012/main" xmlns="">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t>Click to edit Master title style</a:t>
            </a:r>
          </a:p>
        </p:txBody>
      </p:sp>
      <p:sp>
        <p:nvSpPr>
          <p:cNvPr id="3" name="Vertical Text Placeholder 2"/>
          <p:cNvSpPr>
            <a:spLocks noGrp="1"/>
          </p:cNvSpPr>
          <p:nvPr>
            <p:ph type="body" orient="vert" idx="1"/>
          </p:nvPr>
        </p:nvSpPr>
        <p:spPr>
          <a:xfrm>
            <a:off x="838199" y="304800"/>
            <a:ext cx="8633671" cy="5676900"/>
          </a:xfrm>
        </p:spPr>
        <p:txBody>
          <a:bodyPr vert="eaVert"/>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4CF99945-0A15-4715-AB6C-F5E56CF20F70}" type="datetimeFigureOut">
              <a:rPr lang="en-US"/>
              <a:t>5/13/2022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4205803309"/>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F18EB9-A8C1-4BBC-9864-C54B02FEFD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6B9C6156-7966-4B1E-BA62-18552BA441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469DDB3-4219-4444-ADEC-AF016AB30C56}"/>
              </a:ext>
            </a:extLst>
          </p:cNvPr>
          <p:cNvSpPr>
            <a:spLocks noGrp="1"/>
          </p:cNvSpPr>
          <p:nvPr>
            <p:ph type="dt" sz="half" idx="10"/>
          </p:nvPr>
        </p:nvSpPr>
        <p:spPr/>
        <p:txBody>
          <a:bodyPr/>
          <a:lstStyle/>
          <a:p>
            <a:fld id="{1E4FBEAB-6884-441F-BF9B-9F14BA26A202}" type="datetimeFigureOut">
              <a:rPr lang="en-US" smtClean="0"/>
              <a:t>5/13/2022</a:t>
            </a:fld>
            <a:endParaRPr lang="en-US"/>
          </a:p>
        </p:txBody>
      </p:sp>
      <p:sp>
        <p:nvSpPr>
          <p:cNvPr id="5" name="Footer Placeholder 4">
            <a:extLst>
              <a:ext uri="{FF2B5EF4-FFF2-40B4-BE49-F238E27FC236}">
                <a16:creationId xmlns:a16="http://schemas.microsoft.com/office/drawing/2014/main" xmlns="" id="{D9735946-C291-4B5C-8C07-10083111B4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E2B838B-B505-4E14-8677-F051BBECE3B7}"/>
              </a:ext>
            </a:extLst>
          </p:cNvPr>
          <p:cNvSpPr>
            <a:spLocks noGrp="1"/>
          </p:cNvSpPr>
          <p:nvPr>
            <p:ph type="sldNum" sz="quarter" idx="12"/>
          </p:nvPr>
        </p:nvSpPr>
        <p:spPr/>
        <p:txBody>
          <a:bodyPr/>
          <a:lstStyle/>
          <a:p>
            <a:fld id="{FB1F97DE-EBB2-4356-8094-D0E98EBB4B6E}" type="slidenum">
              <a:rPr lang="en-US" smtClean="0"/>
              <a:t>‹#›</a:t>
            </a:fld>
            <a:endParaRPr lang="en-US"/>
          </a:p>
        </p:txBody>
      </p:sp>
    </p:spTree>
    <p:extLst>
      <p:ext uri="{BB962C8B-B14F-4D97-AF65-F5344CB8AC3E}">
        <p14:creationId xmlns:p14="http://schemas.microsoft.com/office/powerpoint/2010/main" val="2104473788"/>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61A384-32A8-4DA8-B478-2D950A9C86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1305B3F-E399-4231-B49E-47BBD744F2D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CEC256E-965F-4261-A417-63A0F73D332B}"/>
              </a:ext>
            </a:extLst>
          </p:cNvPr>
          <p:cNvSpPr>
            <a:spLocks noGrp="1"/>
          </p:cNvSpPr>
          <p:nvPr>
            <p:ph type="dt" sz="half" idx="10"/>
          </p:nvPr>
        </p:nvSpPr>
        <p:spPr/>
        <p:txBody>
          <a:bodyPr/>
          <a:lstStyle/>
          <a:p>
            <a:fld id="{1E4FBEAB-6884-441F-BF9B-9F14BA26A202}" type="datetimeFigureOut">
              <a:rPr lang="en-US" smtClean="0"/>
              <a:t>5/13/2022</a:t>
            </a:fld>
            <a:endParaRPr lang="en-US"/>
          </a:p>
        </p:txBody>
      </p:sp>
      <p:sp>
        <p:nvSpPr>
          <p:cNvPr id="5" name="Footer Placeholder 4">
            <a:extLst>
              <a:ext uri="{FF2B5EF4-FFF2-40B4-BE49-F238E27FC236}">
                <a16:creationId xmlns:a16="http://schemas.microsoft.com/office/drawing/2014/main" xmlns="" id="{970FB660-D90E-4941-8BA3-21B0BEE813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B82DC41-7C4C-42CB-9C15-E26BFEA4996C}"/>
              </a:ext>
            </a:extLst>
          </p:cNvPr>
          <p:cNvSpPr>
            <a:spLocks noGrp="1"/>
          </p:cNvSpPr>
          <p:nvPr>
            <p:ph type="sldNum" sz="quarter" idx="12"/>
          </p:nvPr>
        </p:nvSpPr>
        <p:spPr/>
        <p:txBody>
          <a:bodyPr/>
          <a:lstStyle/>
          <a:p>
            <a:fld id="{FB1F97DE-EBB2-4356-8094-D0E98EBB4B6E}" type="slidenum">
              <a:rPr lang="en-US" smtClean="0"/>
              <a:t>‹#›</a:t>
            </a:fld>
            <a:endParaRPr lang="en-US"/>
          </a:p>
        </p:txBody>
      </p:sp>
    </p:spTree>
    <p:extLst>
      <p:ext uri="{BB962C8B-B14F-4D97-AF65-F5344CB8AC3E}">
        <p14:creationId xmlns:p14="http://schemas.microsoft.com/office/powerpoint/2010/main" val="2137059381"/>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ECDE7F-629C-4DDA-88B9-2448EC117C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4FD5A6D8-63C3-4110-ADD5-9458C1F753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FB294F23-5905-429E-B4A1-6B1F68F543B1}"/>
              </a:ext>
            </a:extLst>
          </p:cNvPr>
          <p:cNvSpPr>
            <a:spLocks noGrp="1"/>
          </p:cNvSpPr>
          <p:nvPr>
            <p:ph type="dt" sz="half" idx="10"/>
          </p:nvPr>
        </p:nvSpPr>
        <p:spPr/>
        <p:txBody>
          <a:bodyPr/>
          <a:lstStyle/>
          <a:p>
            <a:fld id="{1E4FBEAB-6884-441F-BF9B-9F14BA26A202}" type="datetimeFigureOut">
              <a:rPr lang="en-US" smtClean="0"/>
              <a:t>5/13/2022</a:t>
            </a:fld>
            <a:endParaRPr lang="en-US"/>
          </a:p>
        </p:txBody>
      </p:sp>
      <p:sp>
        <p:nvSpPr>
          <p:cNvPr id="5" name="Footer Placeholder 4">
            <a:extLst>
              <a:ext uri="{FF2B5EF4-FFF2-40B4-BE49-F238E27FC236}">
                <a16:creationId xmlns:a16="http://schemas.microsoft.com/office/drawing/2014/main" xmlns="" id="{96571486-B16F-4918-A2B8-9EB38EA6C7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113EAF5-0559-4DA5-92F1-71217E864A5C}"/>
              </a:ext>
            </a:extLst>
          </p:cNvPr>
          <p:cNvSpPr>
            <a:spLocks noGrp="1"/>
          </p:cNvSpPr>
          <p:nvPr>
            <p:ph type="sldNum" sz="quarter" idx="12"/>
          </p:nvPr>
        </p:nvSpPr>
        <p:spPr/>
        <p:txBody>
          <a:bodyPr/>
          <a:lstStyle/>
          <a:p>
            <a:fld id="{FB1F97DE-EBB2-4356-8094-D0E98EBB4B6E}" type="slidenum">
              <a:rPr lang="en-US" smtClean="0"/>
              <a:t>‹#›</a:t>
            </a:fld>
            <a:endParaRPr lang="en-US"/>
          </a:p>
        </p:txBody>
      </p:sp>
    </p:spTree>
    <p:extLst>
      <p:ext uri="{BB962C8B-B14F-4D97-AF65-F5344CB8AC3E}">
        <p14:creationId xmlns:p14="http://schemas.microsoft.com/office/powerpoint/2010/main" val="2451408147"/>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A3D093-A0FF-40EB-AACC-4060016626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FC3A611-587A-41AA-942A-B553D4234EA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B21C617E-14CE-4462-9012-064AFDDAF8F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E965B8B8-22B8-4638-A672-B06BD1229404}"/>
              </a:ext>
            </a:extLst>
          </p:cNvPr>
          <p:cNvSpPr>
            <a:spLocks noGrp="1"/>
          </p:cNvSpPr>
          <p:nvPr>
            <p:ph type="dt" sz="half" idx="10"/>
          </p:nvPr>
        </p:nvSpPr>
        <p:spPr/>
        <p:txBody>
          <a:bodyPr/>
          <a:lstStyle/>
          <a:p>
            <a:fld id="{1E4FBEAB-6884-441F-BF9B-9F14BA26A202}" type="datetimeFigureOut">
              <a:rPr lang="en-US" smtClean="0"/>
              <a:t>5/13/2022</a:t>
            </a:fld>
            <a:endParaRPr lang="en-US"/>
          </a:p>
        </p:txBody>
      </p:sp>
      <p:sp>
        <p:nvSpPr>
          <p:cNvPr id="6" name="Footer Placeholder 5">
            <a:extLst>
              <a:ext uri="{FF2B5EF4-FFF2-40B4-BE49-F238E27FC236}">
                <a16:creationId xmlns:a16="http://schemas.microsoft.com/office/drawing/2014/main" xmlns="" id="{EFA6D0AC-230D-4292-B800-A1C4D403F4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4366C8C-ADBE-41B3-BEB1-3CBFEC4EC926}"/>
              </a:ext>
            </a:extLst>
          </p:cNvPr>
          <p:cNvSpPr>
            <a:spLocks noGrp="1"/>
          </p:cNvSpPr>
          <p:nvPr>
            <p:ph type="sldNum" sz="quarter" idx="12"/>
          </p:nvPr>
        </p:nvSpPr>
        <p:spPr/>
        <p:txBody>
          <a:bodyPr/>
          <a:lstStyle/>
          <a:p>
            <a:fld id="{FB1F97DE-EBB2-4356-8094-D0E98EBB4B6E}" type="slidenum">
              <a:rPr lang="en-US" smtClean="0"/>
              <a:t>‹#›</a:t>
            </a:fld>
            <a:endParaRPr lang="en-US"/>
          </a:p>
        </p:txBody>
      </p:sp>
    </p:spTree>
    <p:extLst>
      <p:ext uri="{BB962C8B-B14F-4D97-AF65-F5344CB8AC3E}">
        <p14:creationId xmlns:p14="http://schemas.microsoft.com/office/powerpoint/2010/main" val="3967537805"/>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FF2567-C3DA-4AA9-B1AD-7D49EDF9B26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89436C47-1C3F-4062-9BE1-6AF20BF464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CA0FF720-800E-43B1-B79D-AC01780F55C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E8FD60CF-3036-4749-9AA0-5CB2125D7F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FBB233E6-3034-4227-848A-69C1FA927BE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D176B1D6-FC31-45F7-8214-13DD4F29FF69}"/>
              </a:ext>
            </a:extLst>
          </p:cNvPr>
          <p:cNvSpPr>
            <a:spLocks noGrp="1"/>
          </p:cNvSpPr>
          <p:nvPr>
            <p:ph type="dt" sz="half" idx="10"/>
          </p:nvPr>
        </p:nvSpPr>
        <p:spPr/>
        <p:txBody>
          <a:bodyPr/>
          <a:lstStyle/>
          <a:p>
            <a:fld id="{1E4FBEAB-6884-441F-BF9B-9F14BA26A202}" type="datetimeFigureOut">
              <a:rPr lang="en-US" smtClean="0"/>
              <a:t>5/13/2022</a:t>
            </a:fld>
            <a:endParaRPr lang="en-US"/>
          </a:p>
        </p:txBody>
      </p:sp>
      <p:sp>
        <p:nvSpPr>
          <p:cNvPr id="8" name="Footer Placeholder 7">
            <a:extLst>
              <a:ext uri="{FF2B5EF4-FFF2-40B4-BE49-F238E27FC236}">
                <a16:creationId xmlns:a16="http://schemas.microsoft.com/office/drawing/2014/main" xmlns="" id="{8194A8BB-3510-49DB-91B4-1DEEC2D8CC3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6120E9DF-653E-4414-B15C-758086BFA849}"/>
              </a:ext>
            </a:extLst>
          </p:cNvPr>
          <p:cNvSpPr>
            <a:spLocks noGrp="1"/>
          </p:cNvSpPr>
          <p:nvPr>
            <p:ph type="sldNum" sz="quarter" idx="12"/>
          </p:nvPr>
        </p:nvSpPr>
        <p:spPr/>
        <p:txBody>
          <a:bodyPr/>
          <a:lstStyle/>
          <a:p>
            <a:fld id="{FB1F97DE-EBB2-4356-8094-D0E98EBB4B6E}" type="slidenum">
              <a:rPr lang="en-US" smtClean="0"/>
              <a:t>‹#›</a:t>
            </a:fld>
            <a:endParaRPr lang="en-US"/>
          </a:p>
        </p:txBody>
      </p:sp>
    </p:spTree>
    <p:extLst>
      <p:ext uri="{BB962C8B-B14F-4D97-AF65-F5344CB8AC3E}">
        <p14:creationId xmlns:p14="http://schemas.microsoft.com/office/powerpoint/2010/main" val="4128065236"/>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idx="1"/>
          </p:nvPr>
        </p:nvSpPr>
        <p:spPr/>
        <p:txBody>
          <a:body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4CF99945-0A15-4715-AB6C-F5E56CF20F70}" type="datetimeFigureOut">
              <a:rPr lang="en-US"/>
              <a:t>5/13/2022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339630955"/>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E648AB-E31B-462D-83C2-BE42EFCE001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A9FE5C3B-9A83-47C1-83F6-6A249F2ED1E2}"/>
              </a:ext>
            </a:extLst>
          </p:cNvPr>
          <p:cNvSpPr>
            <a:spLocks noGrp="1"/>
          </p:cNvSpPr>
          <p:nvPr>
            <p:ph type="dt" sz="half" idx="10"/>
          </p:nvPr>
        </p:nvSpPr>
        <p:spPr/>
        <p:txBody>
          <a:bodyPr/>
          <a:lstStyle/>
          <a:p>
            <a:fld id="{1E4FBEAB-6884-441F-BF9B-9F14BA26A202}" type="datetimeFigureOut">
              <a:rPr lang="en-US" smtClean="0"/>
              <a:t>5/13/2022</a:t>
            </a:fld>
            <a:endParaRPr lang="en-US"/>
          </a:p>
        </p:txBody>
      </p:sp>
      <p:sp>
        <p:nvSpPr>
          <p:cNvPr id="4" name="Footer Placeholder 3">
            <a:extLst>
              <a:ext uri="{FF2B5EF4-FFF2-40B4-BE49-F238E27FC236}">
                <a16:creationId xmlns:a16="http://schemas.microsoft.com/office/drawing/2014/main" xmlns="" id="{98A4CF54-7292-4E24-B77A-A2904046FA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247BD5F5-0B9B-4017-B0F2-99E03EEF3538}"/>
              </a:ext>
            </a:extLst>
          </p:cNvPr>
          <p:cNvSpPr>
            <a:spLocks noGrp="1"/>
          </p:cNvSpPr>
          <p:nvPr>
            <p:ph type="sldNum" sz="quarter" idx="12"/>
          </p:nvPr>
        </p:nvSpPr>
        <p:spPr/>
        <p:txBody>
          <a:bodyPr/>
          <a:lstStyle/>
          <a:p>
            <a:fld id="{FB1F97DE-EBB2-4356-8094-D0E98EBB4B6E}" type="slidenum">
              <a:rPr lang="en-US" smtClean="0"/>
              <a:t>‹#›</a:t>
            </a:fld>
            <a:endParaRPr lang="en-US"/>
          </a:p>
        </p:txBody>
      </p:sp>
    </p:spTree>
    <p:extLst>
      <p:ext uri="{BB962C8B-B14F-4D97-AF65-F5344CB8AC3E}">
        <p14:creationId xmlns:p14="http://schemas.microsoft.com/office/powerpoint/2010/main" val="3749931027"/>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02F2249-DAF4-47A1-A356-3D567016F211}"/>
              </a:ext>
            </a:extLst>
          </p:cNvPr>
          <p:cNvSpPr>
            <a:spLocks noGrp="1"/>
          </p:cNvSpPr>
          <p:nvPr>
            <p:ph type="dt" sz="half" idx="10"/>
          </p:nvPr>
        </p:nvSpPr>
        <p:spPr/>
        <p:txBody>
          <a:bodyPr/>
          <a:lstStyle/>
          <a:p>
            <a:fld id="{1E4FBEAB-6884-441F-BF9B-9F14BA26A202}" type="datetimeFigureOut">
              <a:rPr lang="en-US" smtClean="0"/>
              <a:t>5/13/2022</a:t>
            </a:fld>
            <a:endParaRPr lang="en-US"/>
          </a:p>
        </p:txBody>
      </p:sp>
      <p:sp>
        <p:nvSpPr>
          <p:cNvPr id="3" name="Footer Placeholder 2">
            <a:extLst>
              <a:ext uri="{FF2B5EF4-FFF2-40B4-BE49-F238E27FC236}">
                <a16:creationId xmlns:a16="http://schemas.microsoft.com/office/drawing/2014/main" xmlns="" id="{1313E9EC-4C8D-438A-8B56-90032F8C9B0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4DB0B7C9-A0A5-4C66-BD26-47F7B83CC7C3}"/>
              </a:ext>
            </a:extLst>
          </p:cNvPr>
          <p:cNvSpPr>
            <a:spLocks noGrp="1"/>
          </p:cNvSpPr>
          <p:nvPr>
            <p:ph type="sldNum" sz="quarter" idx="12"/>
          </p:nvPr>
        </p:nvSpPr>
        <p:spPr/>
        <p:txBody>
          <a:bodyPr/>
          <a:lstStyle/>
          <a:p>
            <a:fld id="{FB1F97DE-EBB2-4356-8094-D0E98EBB4B6E}" type="slidenum">
              <a:rPr lang="en-US" smtClean="0"/>
              <a:t>‹#›</a:t>
            </a:fld>
            <a:endParaRPr lang="en-US"/>
          </a:p>
        </p:txBody>
      </p:sp>
    </p:spTree>
    <p:extLst>
      <p:ext uri="{BB962C8B-B14F-4D97-AF65-F5344CB8AC3E}">
        <p14:creationId xmlns:p14="http://schemas.microsoft.com/office/powerpoint/2010/main" val="815961846"/>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8A28A5-4602-44FF-B613-EE1FDB4F2C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B5B80522-7CA0-4315-9890-91D962CE94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190A0DD7-0293-4552-8592-C9DFF0966C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D84B38AF-E07B-4283-BD6B-7118878B0107}"/>
              </a:ext>
            </a:extLst>
          </p:cNvPr>
          <p:cNvSpPr>
            <a:spLocks noGrp="1"/>
          </p:cNvSpPr>
          <p:nvPr>
            <p:ph type="dt" sz="half" idx="10"/>
          </p:nvPr>
        </p:nvSpPr>
        <p:spPr/>
        <p:txBody>
          <a:bodyPr/>
          <a:lstStyle/>
          <a:p>
            <a:fld id="{1E4FBEAB-6884-441F-BF9B-9F14BA26A202}" type="datetimeFigureOut">
              <a:rPr lang="en-US" smtClean="0"/>
              <a:t>5/13/2022</a:t>
            </a:fld>
            <a:endParaRPr lang="en-US"/>
          </a:p>
        </p:txBody>
      </p:sp>
      <p:sp>
        <p:nvSpPr>
          <p:cNvPr id="6" name="Footer Placeholder 5">
            <a:extLst>
              <a:ext uri="{FF2B5EF4-FFF2-40B4-BE49-F238E27FC236}">
                <a16:creationId xmlns:a16="http://schemas.microsoft.com/office/drawing/2014/main" xmlns="" id="{95E1B333-C5AC-448B-B111-39719E7365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983F3A8-0478-43AA-9D8B-D4AB40ACADAB}"/>
              </a:ext>
            </a:extLst>
          </p:cNvPr>
          <p:cNvSpPr>
            <a:spLocks noGrp="1"/>
          </p:cNvSpPr>
          <p:nvPr>
            <p:ph type="sldNum" sz="quarter" idx="12"/>
          </p:nvPr>
        </p:nvSpPr>
        <p:spPr/>
        <p:txBody>
          <a:bodyPr/>
          <a:lstStyle/>
          <a:p>
            <a:fld id="{FB1F97DE-EBB2-4356-8094-D0E98EBB4B6E}" type="slidenum">
              <a:rPr lang="en-US" smtClean="0"/>
              <a:t>‹#›</a:t>
            </a:fld>
            <a:endParaRPr lang="en-US"/>
          </a:p>
        </p:txBody>
      </p:sp>
    </p:spTree>
    <p:extLst>
      <p:ext uri="{BB962C8B-B14F-4D97-AF65-F5344CB8AC3E}">
        <p14:creationId xmlns:p14="http://schemas.microsoft.com/office/powerpoint/2010/main" val="1095322601"/>
      </p:ext>
    </p:extLst>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A4AAB2-F896-46B6-970C-821A944D7C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17114619-0AD5-42F1-99B2-D69CF99F37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4ADA408A-89C9-4BD8-B138-15CDBBB695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AD3B6D0B-4463-4680-86AD-93FF7203EF1C}"/>
              </a:ext>
            </a:extLst>
          </p:cNvPr>
          <p:cNvSpPr>
            <a:spLocks noGrp="1"/>
          </p:cNvSpPr>
          <p:nvPr>
            <p:ph type="dt" sz="half" idx="10"/>
          </p:nvPr>
        </p:nvSpPr>
        <p:spPr/>
        <p:txBody>
          <a:bodyPr/>
          <a:lstStyle/>
          <a:p>
            <a:fld id="{1E4FBEAB-6884-441F-BF9B-9F14BA26A202}" type="datetimeFigureOut">
              <a:rPr lang="en-US" smtClean="0"/>
              <a:t>5/13/2022</a:t>
            </a:fld>
            <a:endParaRPr lang="en-US"/>
          </a:p>
        </p:txBody>
      </p:sp>
      <p:sp>
        <p:nvSpPr>
          <p:cNvPr id="6" name="Footer Placeholder 5">
            <a:extLst>
              <a:ext uri="{FF2B5EF4-FFF2-40B4-BE49-F238E27FC236}">
                <a16:creationId xmlns:a16="http://schemas.microsoft.com/office/drawing/2014/main" xmlns="" id="{87A5E61D-6080-4054-AFEC-A726F7FC9B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D03170F-147C-45AF-94BC-1A432F86DCAF}"/>
              </a:ext>
            </a:extLst>
          </p:cNvPr>
          <p:cNvSpPr>
            <a:spLocks noGrp="1"/>
          </p:cNvSpPr>
          <p:nvPr>
            <p:ph type="sldNum" sz="quarter" idx="12"/>
          </p:nvPr>
        </p:nvSpPr>
        <p:spPr/>
        <p:txBody>
          <a:bodyPr/>
          <a:lstStyle/>
          <a:p>
            <a:fld id="{FB1F97DE-EBB2-4356-8094-D0E98EBB4B6E}" type="slidenum">
              <a:rPr lang="en-US" smtClean="0"/>
              <a:t>‹#›</a:t>
            </a:fld>
            <a:endParaRPr lang="en-US"/>
          </a:p>
        </p:txBody>
      </p:sp>
    </p:spTree>
    <p:extLst>
      <p:ext uri="{BB962C8B-B14F-4D97-AF65-F5344CB8AC3E}">
        <p14:creationId xmlns:p14="http://schemas.microsoft.com/office/powerpoint/2010/main" val="926990692"/>
      </p:ext>
    </p:extLst>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3BF025-5460-4EF6-AF4E-04C6F5E2219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49FE1AA8-0E89-45A5-A500-E8CB7FBE7FF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7BC2450-5EEE-4299-B1CA-44F2B139E713}"/>
              </a:ext>
            </a:extLst>
          </p:cNvPr>
          <p:cNvSpPr>
            <a:spLocks noGrp="1"/>
          </p:cNvSpPr>
          <p:nvPr>
            <p:ph type="dt" sz="half" idx="10"/>
          </p:nvPr>
        </p:nvSpPr>
        <p:spPr/>
        <p:txBody>
          <a:bodyPr/>
          <a:lstStyle/>
          <a:p>
            <a:fld id="{1E4FBEAB-6884-441F-BF9B-9F14BA26A202}" type="datetimeFigureOut">
              <a:rPr lang="en-US" smtClean="0"/>
              <a:t>5/13/2022</a:t>
            </a:fld>
            <a:endParaRPr lang="en-US"/>
          </a:p>
        </p:txBody>
      </p:sp>
      <p:sp>
        <p:nvSpPr>
          <p:cNvPr id="5" name="Footer Placeholder 4">
            <a:extLst>
              <a:ext uri="{FF2B5EF4-FFF2-40B4-BE49-F238E27FC236}">
                <a16:creationId xmlns:a16="http://schemas.microsoft.com/office/drawing/2014/main" xmlns="" id="{F69C0D5A-CD7F-4638-BA37-36898367D2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9FC2155-D408-44F1-8251-67666900EC66}"/>
              </a:ext>
            </a:extLst>
          </p:cNvPr>
          <p:cNvSpPr>
            <a:spLocks noGrp="1"/>
          </p:cNvSpPr>
          <p:nvPr>
            <p:ph type="sldNum" sz="quarter" idx="12"/>
          </p:nvPr>
        </p:nvSpPr>
        <p:spPr/>
        <p:txBody>
          <a:bodyPr/>
          <a:lstStyle/>
          <a:p>
            <a:fld id="{FB1F97DE-EBB2-4356-8094-D0E98EBB4B6E}" type="slidenum">
              <a:rPr lang="en-US" smtClean="0"/>
              <a:t>‹#›</a:t>
            </a:fld>
            <a:endParaRPr lang="en-US"/>
          </a:p>
        </p:txBody>
      </p:sp>
    </p:spTree>
    <p:extLst>
      <p:ext uri="{BB962C8B-B14F-4D97-AF65-F5344CB8AC3E}">
        <p14:creationId xmlns:p14="http://schemas.microsoft.com/office/powerpoint/2010/main" val="2511992384"/>
      </p:ext>
    </p:extLst>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B364CF0-D112-4307-8AE8-7888DD7E5F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F3E249F7-CC21-4D67-B0CD-3140CECD61F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002CCD3-89C0-433E-B157-62CF4F2CBFA6}"/>
              </a:ext>
            </a:extLst>
          </p:cNvPr>
          <p:cNvSpPr>
            <a:spLocks noGrp="1"/>
          </p:cNvSpPr>
          <p:nvPr>
            <p:ph type="dt" sz="half" idx="10"/>
          </p:nvPr>
        </p:nvSpPr>
        <p:spPr/>
        <p:txBody>
          <a:bodyPr/>
          <a:lstStyle/>
          <a:p>
            <a:fld id="{1E4FBEAB-6884-441F-BF9B-9F14BA26A202}" type="datetimeFigureOut">
              <a:rPr lang="en-US" smtClean="0"/>
              <a:t>5/13/2022</a:t>
            </a:fld>
            <a:endParaRPr lang="en-US"/>
          </a:p>
        </p:txBody>
      </p:sp>
      <p:sp>
        <p:nvSpPr>
          <p:cNvPr id="5" name="Footer Placeholder 4">
            <a:extLst>
              <a:ext uri="{FF2B5EF4-FFF2-40B4-BE49-F238E27FC236}">
                <a16:creationId xmlns:a16="http://schemas.microsoft.com/office/drawing/2014/main" xmlns="" id="{3E35895A-EE1F-4CC4-ACF3-7C1A026758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AADC2BC-4C23-46CE-9916-BF376BBD081F}"/>
              </a:ext>
            </a:extLst>
          </p:cNvPr>
          <p:cNvSpPr>
            <a:spLocks noGrp="1"/>
          </p:cNvSpPr>
          <p:nvPr>
            <p:ph type="sldNum" sz="quarter" idx="12"/>
          </p:nvPr>
        </p:nvSpPr>
        <p:spPr/>
        <p:txBody>
          <a:bodyPr/>
          <a:lstStyle/>
          <a:p>
            <a:fld id="{FB1F97DE-EBB2-4356-8094-D0E98EBB4B6E}" type="slidenum">
              <a:rPr lang="en-US" smtClean="0"/>
              <a:t>‹#›</a:t>
            </a:fld>
            <a:endParaRPr lang="en-US"/>
          </a:p>
        </p:txBody>
      </p:sp>
    </p:spTree>
    <p:extLst>
      <p:ext uri="{BB962C8B-B14F-4D97-AF65-F5344CB8AC3E}">
        <p14:creationId xmlns:p14="http://schemas.microsoft.com/office/powerpoint/2010/main" val="1450540796"/>
      </p:ext>
    </p:extLst>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8A87A34-81AB-432B-8DAE-1953F412C126}" type="datetimeFigureOut">
              <a:rPr lang="en-US" dirty="0"/>
              <a:t>5/13/2022</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transition spd="slow">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transition spd="slow">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transition spd="slow">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A87A34-81AB-432B-8DAE-1953F412C126}" type="datetimeFigureOut">
              <a:rPr lang="en-US" dirty="0"/>
              <a:t>5/13/2022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t>Click to edit Master title style</a:t>
            </a: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t>Click to edit Master text styles</a:t>
            </a:r>
          </a:p>
        </p:txBody>
      </p:sp>
    </p:spTree>
    <p:extLst>
      <p:ext uri="{BB962C8B-B14F-4D97-AF65-F5344CB8AC3E}">
        <p14:creationId xmlns:p14="http://schemas.microsoft.com/office/powerpoint/2010/main" val="1229257918"/>
      </p:ext>
    </p:extLst>
  </p:cSld>
  <p:clrMapOvr>
    <a:masterClrMapping/>
  </p:clrMapOvr>
  <p:transition spd="slow">
    <p:wip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A87A34-81AB-432B-8DAE-1953F412C126}" type="datetimeFigureOut">
              <a:rPr lang="en-US" dirty="0"/>
              <a:t>5/13/2022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transition spd="slow">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dirty="0"/>
              <a:t>5/13/2022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transition spd="slow">
    <p:wip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5/13/2022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transition spd="slow">
    <p:wip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transition spd="slow">
    <p:wip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5/13/2022</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transition spd="slow">
    <p:wip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transition spd="slow">
    <p:wip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transition spd="slow">
    <p:wip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transition spd="slow">
    <p:wip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transition spd="slow">
    <p:wip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sz="half" idx="1"/>
          </p:nvPr>
        </p:nvSpPr>
        <p:spPr>
          <a:xfrm>
            <a:off x="1065212" y="1825625"/>
            <a:ext cx="4954588" cy="4187952"/>
          </a:xfrm>
        </p:spPr>
        <p:txBody>
          <a:bodyPr/>
          <a:lstStyle/>
          <a:p>
            <a:pPr lvl="0"/>
            <a:r>
              <a:t>Click to edit Master text styles</a:t>
            </a:r>
          </a:p>
          <a:p>
            <a:pPr lvl="1"/>
            <a:r>
              <a:t>Second level</a:t>
            </a:r>
          </a:p>
          <a:p>
            <a:pPr lvl="2"/>
            <a:r>
              <a:t>Third level</a:t>
            </a:r>
          </a:p>
          <a:p>
            <a:pPr lvl="3"/>
            <a:r>
              <a:t>Fourth level</a:t>
            </a:r>
          </a:p>
          <a:p>
            <a:pPr lvl="4"/>
            <a:r>
              <a:t>Fifth level</a:t>
            </a:r>
          </a:p>
        </p:txBody>
      </p:sp>
      <p:sp>
        <p:nvSpPr>
          <p:cNvPr id="4" name="Content Placeholder 3"/>
          <p:cNvSpPr>
            <a:spLocks noGrp="1"/>
          </p:cNvSpPr>
          <p:nvPr>
            <p:ph sz="half" idx="2"/>
          </p:nvPr>
        </p:nvSpPr>
        <p:spPr>
          <a:xfrm>
            <a:off x="6172200" y="1825625"/>
            <a:ext cx="4951414" cy="4187952"/>
          </a:xfrm>
        </p:spPr>
        <p:txBody>
          <a:bodyPr/>
          <a:lstStyle/>
          <a:p>
            <a:pPr lvl="0"/>
            <a:r>
              <a:t>Click to edit Master text styles</a:t>
            </a:r>
          </a:p>
          <a:p>
            <a:pPr lvl="1"/>
            <a:r>
              <a:t>Second level</a:t>
            </a:r>
          </a:p>
          <a:p>
            <a:pPr lvl="2"/>
            <a:r>
              <a:t>Third level</a:t>
            </a:r>
          </a:p>
          <a:p>
            <a:pPr lvl="3"/>
            <a:r>
              <a:t>Fourth level</a:t>
            </a:r>
          </a:p>
          <a:p>
            <a:pPr lvl="4"/>
            <a:r>
              <a:t>Fifth level</a:t>
            </a:r>
          </a:p>
        </p:txBody>
      </p:sp>
      <p:sp>
        <p:nvSpPr>
          <p:cNvPr id="5" name="Date Placeholder 4"/>
          <p:cNvSpPr>
            <a:spLocks noGrp="1"/>
          </p:cNvSpPr>
          <p:nvPr>
            <p:ph type="dt" sz="half" idx="10"/>
          </p:nvPr>
        </p:nvSpPr>
        <p:spPr/>
        <p:txBody>
          <a:bodyPr/>
          <a:lstStyle/>
          <a:p>
            <a:fld id="{4CF99945-0A15-4715-AB6C-F5E56CF20F70}" type="datetimeFigureOut">
              <a:rPr lang="en-US"/>
              <a:t>5/13/2022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2972755191"/>
      </p:ext>
    </p:extLst>
  </p:cSld>
  <p:clrMapOvr>
    <a:masterClrMapping/>
  </p:clrMapOvr>
  <p:transition spd="slow">
    <p:wip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5/13/2022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transition spd="slow">
    <p:wip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5/13/2022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transition spd="slow">
    <p:wip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5/13/2022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transition spd="slow">
    <p:wip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transition spd="slow">
    <p:wip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transition spd="slow">
    <p:wip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transition spd="slow">
    <p:wip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transition spd="slow">
    <p:wip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t>Click to edit Master text styles</a:t>
            </a:r>
          </a:p>
          <a:p>
            <a:pPr lvl="1"/>
            <a:r>
              <a:t>Second level</a:t>
            </a:r>
          </a:p>
          <a:p>
            <a:pPr lvl="2"/>
            <a:r>
              <a:t>Third level</a:t>
            </a:r>
          </a:p>
          <a:p>
            <a:pPr lvl="3"/>
            <a:r>
              <a:t>Fourth level</a:t>
            </a:r>
          </a:p>
          <a:p>
            <a:pPr lvl="4"/>
            <a:r>
              <a:t>Fifth level</a:t>
            </a: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t>Click to edit Master text styles</a:t>
            </a:r>
          </a:p>
          <a:p>
            <a:pPr lvl="1"/>
            <a:r>
              <a:t>Second level</a:t>
            </a:r>
          </a:p>
          <a:p>
            <a:pPr lvl="2"/>
            <a:r>
              <a:t>Third level</a:t>
            </a:r>
          </a:p>
          <a:p>
            <a:pPr lvl="3"/>
            <a:r>
              <a:t>Fourth level</a:t>
            </a:r>
          </a:p>
          <a:p>
            <a:pPr lvl="4"/>
            <a:r>
              <a:t>Fifth level</a:t>
            </a:r>
          </a:p>
        </p:txBody>
      </p:sp>
      <p:sp>
        <p:nvSpPr>
          <p:cNvPr id="7" name="Date Placeholder 6"/>
          <p:cNvSpPr>
            <a:spLocks noGrp="1"/>
          </p:cNvSpPr>
          <p:nvPr>
            <p:ph type="dt" sz="half" idx="10"/>
          </p:nvPr>
        </p:nvSpPr>
        <p:spPr/>
        <p:txBody>
          <a:bodyPr/>
          <a:lstStyle/>
          <a:p>
            <a:fld id="{4CF99945-0A15-4715-AB6C-F5E56CF20F70}" type="datetimeFigureOut">
              <a:rPr lang="en-US"/>
              <a:t>5/13/2022</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2318571645"/>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Date Placeholder 2"/>
          <p:cNvSpPr>
            <a:spLocks noGrp="1"/>
          </p:cNvSpPr>
          <p:nvPr>
            <p:ph type="dt" sz="half" idx="10"/>
          </p:nvPr>
        </p:nvSpPr>
        <p:spPr/>
        <p:txBody>
          <a:bodyPr/>
          <a:lstStyle/>
          <a:p>
            <a:fld id="{4CF99945-0A15-4715-AB6C-F5E56CF20F70}" type="datetimeFigureOut">
              <a:rPr lang="en-US"/>
              <a:t>5/13/2022</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3512816421"/>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F99945-0A15-4715-AB6C-F5E56CF20F70}" type="datetimeFigureOut">
              <a:rPr lang="en-US"/>
              <a:t>5/13/2022</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847874879"/>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pPr/>
              <a:t>5/13/2022</a:t>
            </a:fld>
            <a:endParaRPr/>
          </a:p>
        </p:txBody>
      </p:sp>
      <p:sp>
        <p:nvSpPr>
          <p:cNvPr id="7" name="Footer Placeholder 6"/>
          <p:cNvSpPr>
            <a:spLocks noGrp="1"/>
          </p:cNvSpPr>
          <p:nvPr>
            <p:ph type="ftr" sz="quarter" idx="11"/>
          </p:nvPr>
        </p:nvSpPr>
        <p:spPr/>
        <p:txBody>
          <a:bodyPr/>
          <a:lstStyle/>
          <a:p>
            <a:endParaRP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grpSp>
        <p:nvGrpSpPr>
          <p:cNvPr id="9" name="Group 8"/>
          <p:cNvGrpSpPr/>
          <p:nvPr/>
        </p:nvGrpSpPr>
        <p:grpSpPr>
          <a:xfrm>
            <a:off x="574431" y="724619"/>
            <a:ext cx="5318979" cy="3795623"/>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grpSp>
        <p:nvGrpSpPr>
          <p:cNvPr id="22" name="Group 21"/>
          <p:cNvGrpSpPr/>
          <p:nvPr/>
        </p:nvGrpSpPr>
        <p:grpSpPr>
          <a:xfrm>
            <a:off x="6285120" y="724619"/>
            <a:ext cx="5318979" cy="3795623"/>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p:cNvSpPr>
            <a:spLocks noGrp="1" noChangeAspect="1"/>
          </p:cNvSpPr>
          <p:nvPr>
            <p:ph type="pic" sz="quarter" idx="17"/>
          </p:nvPr>
        </p:nvSpPr>
        <p:spPr>
          <a:xfrm>
            <a:off x="833620" y="1020195"/>
            <a:ext cx="4800601" cy="3200400"/>
          </a:xfrm>
          <a:solidFill>
            <a:schemeClr val="bg2"/>
          </a:solidFill>
          <a:ln w="38100">
            <a:solidFill>
              <a:schemeClr val="bg1"/>
            </a:solidFill>
          </a:ln>
        </p:spPr>
        <p:txBody>
          <a:bodyPr/>
          <a:lstStyle>
            <a:lvl1pPr marL="0" indent="0" algn="ctr">
              <a:buNone/>
              <a:defRPr/>
            </a:lvl1pPr>
          </a:lstStyle>
          <a:p>
            <a:endParaRPr/>
          </a:p>
        </p:txBody>
      </p:sp>
      <p:sp>
        <p:nvSpPr>
          <p:cNvPr id="37" name="Picture Placeholder 33"/>
          <p:cNvSpPr>
            <a:spLocks noGrp="1" noChangeAspect="1"/>
          </p:cNvSpPr>
          <p:nvPr>
            <p:ph type="pic" sz="quarter" idx="18"/>
          </p:nvPr>
        </p:nvSpPr>
        <p:spPr>
          <a:xfrm>
            <a:off x="6544309" y="1020195"/>
            <a:ext cx="4800601" cy="3200400"/>
          </a:xfrm>
          <a:solidFill>
            <a:schemeClr val="bg2"/>
          </a:solidFill>
          <a:ln w="38100">
            <a:solidFill>
              <a:schemeClr val="bg1"/>
            </a:solidFill>
          </a:ln>
        </p:spPr>
        <p:txBody>
          <a:bodyPr/>
          <a:lstStyle>
            <a:lvl1pPr marL="0" indent="0" algn="ctr">
              <a:buNone/>
              <a:defRPr/>
            </a:lvl1pPr>
          </a:lstStyle>
          <a:p>
            <a:endParaRPr/>
          </a:p>
        </p:txBody>
      </p:sp>
      <p:sp>
        <p:nvSpPr>
          <p:cNvPr id="39" name="Text Placeholder 3"/>
          <p:cNvSpPr>
            <a:spLocks noGrp="1"/>
          </p:cNvSpPr>
          <p:nvPr>
            <p:ph type="body" sz="half" idx="2"/>
          </p:nvPr>
        </p:nvSpPr>
        <p:spPr>
          <a:xfrm>
            <a:off x="1052423" y="4648200"/>
            <a:ext cx="4368980" cy="1295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
        <p:nvSpPr>
          <p:cNvPr id="40" name="Text Placeholder 3"/>
          <p:cNvSpPr>
            <a:spLocks noGrp="1"/>
          </p:cNvSpPr>
          <p:nvPr>
            <p:ph type="body" sz="half" idx="19"/>
          </p:nvPr>
        </p:nvSpPr>
        <p:spPr>
          <a:xfrm>
            <a:off x="6742908" y="4648200"/>
            <a:ext cx="4368980" cy="1295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Tree>
    <p:extLst>
      <p:ext uri="{BB962C8B-B14F-4D97-AF65-F5344CB8AC3E}">
        <p14:creationId xmlns:p14="http://schemas.microsoft.com/office/powerpoint/2010/main" val="1168274800"/>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pPr/>
              <a:t>5/13/2022</a:t>
            </a:fld>
            <a:endParaRPr/>
          </a:p>
        </p:txBody>
      </p:sp>
      <p:sp>
        <p:nvSpPr>
          <p:cNvPr id="7" name="Footer Placeholder 6"/>
          <p:cNvSpPr>
            <a:spLocks noGrp="1"/>
          </p:cNvSpPr>
          <p:nvPr>
            <p:ph type="ftr" sz="quarter" idx="11"/>
          </p:nvPr>
        </p:nvSpPr>
        <p:spPr/>
        <p:txBody>
          <a:bodyPr/>
          <a:lstStyle/>
          <a:p>
            <a:endParaRP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grpSp>
        <p:nvGrpSpPr>
          <p:cNvPr id="35" name="Group 34"/>
          <p:cNvGrpSpPr>
            <a:grpSpLocks noChangeAspect="1"/>
          </p:cNvGrpSpPr>
          <p:nvPr/>
        </p:nvGrpSpPr>
        <p:grpSpPr>
          <a:xfrm rot="5400000">
            <a:off x="4030971" y="647727"/>
            <a:ext cx="4116828" cy="3383280"/>
            <a:chOff x="895350" y="3313113"/>
            <a:chExt cx="3613151" cy="2790825"/>
          </a:xfrm>
          <a:solidFill>
            <a:schemeClr val="tx1">
              <a:lumMod val="50000"/>
            </a:schemeClr>
          </a:solidFill>
        </p:grpSpPr>
        <p:sp>
          <p:nvSpPr>
            <p:cNvPr id="3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grpSp>
        <p:nvGrpSpPr>
          <p:cNvPr id="52" name="Group 51"/>
          <p:cNvGrpSpPr>
            <a:grpSpLocks noChangeAspect="1"/>
          </p:cNvGrpSpPr>
          <p:nvPr/>
        </p:nvGrpSpPr>
        <p:grpSpPr>
          <a:xfrm rot="5400000">
            <a:off x="263071" y="1127733"/>
            <a:ext cx="4114800" cy="3381614"/>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grpSp>
        <p:nvGrpSpPr>
          <p:cNvPr id="65" name="Group 64"/>
          <p:cNvGrpSpPr>
            <a:grpSpLocks noChangeAspect="1"/>
          </p:cNvGrpSpPr>
          <p:nvPr/>
        </p:nvGrpSpPr>
        <p:grpSpPr>
          <a:xfrm rot="5400000">
            <a:off x="7803905" y="1127738"/>
            <a:ext cx="4114800" cy="3381613"/>
            <a:chOff x="895350" y="3313113"/>
            <a:chExt cx="3613151" cy="2790825"/>
          </a:xfrm>
          <a:solidFill>
            <a:schemeClr val="tx1">
              <a:lumMod val="50000"/>
            </a:schemeClr>
          </a:solidFill>
        </p:grpSpPr>
        <p:sp>
          <p:nvSpPr>
            <p:cNvPr id="66"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7"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8"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9"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0"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1"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2"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3"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4"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5"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6"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7"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p:cNvSpPr>
            <a:spLocks noGrp="1"/>
          </p:cNvSpPr>
          <p:nvPr>
            <p:ph type="pic" sz="quarter" idx="18"/>
          </p:nvPr>
        </p:nvSpPr>
        <p:spPr>
          <a:xfrm>
            <a:off x="4599885" y="533400"/>
            <a:ext cx="2971800" cy="3657600"/>
          </a:xfrm>
          <a:solidFill>
            <a:schemeClr val="bg2"/>
          </a:solidFill>
          <a:ln w="38100">
            <a:solidFill>
              <a:schemeClr val="bg1"/>
            </a:solidFill>
          </a:ln>
        </p:spPr>
        <p:txBody>
          <a:bodyPr/>
          <a:lstStyle>
            <a:lvl1pPr marL="0" indent="0" algn="ctr">
              <a:buNone/>
              <a:defRPr/>
            </a:lvl1pPr>
          </a:lstStyle>
          <a:p>
            <a:endParaRPr/>
          </a:p>
        </p:txBody>
      </p:sp>
      <p:sp>
        <p:nvSpPr>
          <p:cNvPr id="79" name="Picture Placeholder 33"/>
          <p:cNvSpPr>
            <a:spLocks noGrp="1"/>
          </p:cNvSpPr>
          <p:nvPr>
            <p:ph type="pic" sz="quarter" idx="19"/>
          </p:nvPr>
        </p:nvSpPr>
        <p:spPr>
          <a:xfrm>
            <a:off x="834571" y="1013590"/>
            <a:ext cx="2971800" cy="3657600"/>
          </a:xfrm>
          <a:solidFill>
            <a:schemeClr val="bg2"/>
          </a:solidFill>
          <a:ln w="38100">
            <a:solidFill>
              <a:schemeClr val="bg1"/>
            </a:solidFill>
          </a:ln>
        </p:spPr>
        <p:txBody>
          <a:bodyPr/>
          <a:lstStyle>
            <a:lvl1pPr marL="0" indent="0" algn="ctr">
              <a:buNone/>
              <a:defRPr/>
            </a:lvl1pPr>
          </a:lstStyle>
          <a:p>
            <a:endParaRPr/>
          </a:p>
        </p:txBody>
      </p:sp>
      <p:sp>
        <p:nvSpPr>
          <p:cNvPr id="80" name="Picture Placeholder 33"/>
          <p:cNvSpPr>
            <a:spLocks noGrp="1"/>
          </p:cNvSpPr>
          <p:nvPr>
            <p:ph type="pic" sz="quarter" idx="20"/>
          </p:nvPr>
        </p:nvSpPr>
        <p:spPr>
          <a:xfrm>
            <a:off x="8375405" y="1013591"/>
            <a:ext cx="2971800" cy="3657600"/>
          </a:xfrm>
          <a:solidFill>
            <a:schemeClr val="bg2"/>
          </a:solidFill>
          <a:ln w="38100">
            <a:solidFill>
              <a:schemeClr val="bg1"/>
            </a:solidFill>
          </a:ln>
        </p:spPr>
        <p:txBody>
          <a:bodyPr/>
          <a:lstStyle>
            <a:lvl1pPr marL="0" indent="0" algn="ctr">
              <a:buNone/>
              <a:defRPr/>
            </a:lvl1pPr>
          </a:lstStyle>
          <a:p>
            <a:endParaRPr/>
          </a:p>
        </p:txBody>
      </p:sp>
      <p:sp>
        <p:nvSpPr>
          <p:cNvPr id="81" name="Text Placeholder 3"/>
          <p:cNvSpPr>
            <a:spLocks noGrp="1"/>
          </p:cNvSpPr>
          <p:nvPr>
            <p:ph type="body" sz="half" idx="2"/>
          </p:nvPr>
        </p:nvSpPr>
        <p:spPr>
          <a:xfrm>
            <a:off x="948871" y="5018002"/>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
        <p:nvSpPr>
          <p:cNvPr id="82" name="Text Placeholder 3"/>
          <p:cNvSpPr>
            <a:spLocks noGrp="1"/>
          </p:cNvSpPr>
          <p:nvPr>
            <p:ph type="body" sz="half" idx="21"/>
          </p:nvPr>
        </p:nvSpPr>
        <p:spPr>
          <a:xfrm>
            <a:off x="4707208" y="4582378"/>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
        <p:nvSpPr>
          <p:cNvPr id="83" name="Text Placeholder 3"/>
          <p:cNvSpPr>
            <a:spLocks noGrp="1"/>
          </p:cNvSpPr>
          <p:nvPr>
            <p:ph type="body" sz="half" idx="22"/>
          </p:nvPr>
        </p:nvSpPr>
        <p:spPr>
          <a:xfrm>
            <a:off x="8489705" y="5018002"/>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Tree>
    <p:extLst>
      <p:ext uri="{BB962C8B-B14F-4D97-AF65-F5344CB8AC3E}">
        <p14:creationId xmlns:p14="http://schemas.microsoft.com/office/powerpoint/2010/main" val="1681935021"/>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5.jpe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t>Click to edit Master title style</a:t>
            </a: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000">
                <a:solidFill>
                  <a:schemeClr val="tx1"/>
                </a:solidFill>
              </a:defRPr>
            </a:lvl1pPr>
          </a:lstStyle>
          <a:p>
            <a:fld id="{4CF99945-0A15-4715-AB6C-F5E56CF20F70}" type="datetimeFigureOut">
              <a:rPr lang="en-US"/>
              <a:pPr/>
              <a:t>5/13/2022</a:t>
            </a:fld>
            <a:endParaRPr/>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000">
                <a:solidFill>
                  <a:schemeClr val="tx1"/>
                </a:solidFill>
              </a:defRPr>
            </a:lvl1pPr>
          </a:lstStyle>
          <a:p>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000">
                <a:solidFill>
                  <a:schemeClr val="tx1"/>
                </a:solidFill>
              </a:defRPr>
            </a:lvl1pPr>
          </a:lstStyle>
          <a:p>
            <a:fld id="{022B156B-59AE-415F-B24B-8756D48BB977}" type="slidenum">
              <a:rPr/>
              <a:pPr/>
              <a:t>‹#›</a:t>
            </a:fld>
            <a:endParaRPr/>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87" r:id="rId8"/>
    <p:sldLayoutId id="2147483688" r:id="rId9"/>
    <p:sldLayoutId id="2147483689" r:id="rId10"/>
    <p:sldLayoutId id="2147483698" r:id="rId11"/>
    <p:sldLayoutId id="2147483672" r:id="rId12"/>
    <p:sldLayoutId id="2147483673" r:id="rId13"/>
    <p:sldLayoutId id="2147483674" r:id="rId14"/>
  </p:sldLayoutIdLst>
  <p:transition spd="slow">
    <p:wipe/>
  </p:transition>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pos="3840">
          <p15:clr>
            <a:srgbClr val="F26B43"/>
          </p15:clr>
        </p15:guide>
        <p15:guide id="2"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D1859B7-EDB3-450C-9FA6-BAF352FE0E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8BC5B637-5129-460D-B63C-CF7CCAFC65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19047BC-39B3-4814-9161-A1ED8A955B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4FBEAB-6884-441F-BF9B-9F14BA26A202}" type="datetimeFigureOut">
              <a:rPr lang="en-US" smtClean="0"/>
              <a:t>5/13/2022</a:t>
            </a:fld>
            <a:endParaRPr lang="en-US"/>
          </a:p>
        </p:txBody>
      </p:sp>
      <p:sp>
        <p:nvSpPr>
          <p:cNvPr id="5" name="Footer Placeholder 4">
            <a:extLst>
              <a:ext uri="{FF2B5EF4-FFF2-40B4-BE49-F238E27FC236}">
                <a16:creationId xmlns:a16="http://schemas.microsoft.com/office/drawing/2014/main" xmlns="" id="{1881C0BC-0793-4ACE-AED5-CF012A5AAC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F95B8DC5-94F3-4C57-91CE-8A8032F181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1F97DE-EBB2-4356-8094-D0E98EBB4B6E}" type="slidenum">
              <a:rPr lang="en-US" smtClean="0"/>
              <a:t>‹#›</a:t>
            </a:fld>
            <a:endParaRPr lang="en-US"/>
          </a:p>
        </p:txBody>
      </p:sp>
    </p:spTree>
    <p:extLst>
      <p:ext uri="{BB962C8B-B14F-4D97-AF65-F5344CB8AC3E}">
        <p14:creationId xmlns:p14="http://schemas.microsoft.com/office/powerpoint/2010/main" val="115943526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5/13/2022</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5/13/2022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19113" y="1745298"/>
            <a:ext cx="6885880" cy="1986775"/>
          </a:xfrm>
        </p:spPr>
        <p:txBody>
          <a:bodyPr/>
          <a:lstStyle/>
          <a:p>
            <a:r>
              <a:rPr lang="en-US" dirty="0">
                <a:solidFill>
                  <a:schemeClr val="tx2"/>
                </a:solidFill>
              </a:rPr>
              <a:t>How eco-friendly is our local area </a:t>
            </a:r>
          </a:p>
        </p:txBody>
      </p:sp>
      <p:sp>
        <p:nvSpPr>
          <p:cNvPr id="3" name="Subtitle 2"/>
          <p:cNvSpPr>
            <a:spLocks noGrp="1"/>
          </p:cNvSpPr>
          <p:nvPr>
            <p:ph type="subTitle" idx="1"/>
          </p:nvPr>
        </p:nvSpPr>
        <p:spPr>
          <a:xfrm>
            <a:off x="3839474" y="4903351"/>
            <a:ext cx="5511006" cy="914400"/>
          </a:xfrm>
        </p:spPr>
        <p:txBody>
          <a:bodyPr vert="horz" lIns="91440" tIns="45720" rIns="91440" bIns="45720" rtlCol="0" anchor="t">
            <a:noAutofit/>
          </a:bodyPr>
          <a:lstStyle/>
          <a:p>
            <a:r>
              <a:rPr lang="en-US" sz="2800" dirty="0">
                <a:solidFill>
                  <a:schemeClr val="tx2"/>
                </a:solidFill>
              </a:rPr>
              <a:t>The North Macedonian team</a:t>
            </a:r>
          </a:p>
        </p:txBody>
      </p:sp>
      <p:pic>
        <p:nvPicPr>
          <p:cNvPr id="4" name="Picture 4" descr="A picture containing icon&#10;&#10;Description automatically generated">
            <a:extLst>
              <a:ext uri="{FF2B5EF4-FFF2-40B4-BE49-F238E27FC236}">
                <a16:creationId xmlns:a16="http://schemas.microsoft.com/office/drawing/2014/main" xmlns="" id="{EC49F2DB-0D55-BFCC-000E-925004FD364E}"/>
              </a:ext>
            </a:extLst>
          </p:cNvPr>
          <p:cNvPicPr>
            <a:picLocks noChangeAspect="1"/>
          </p:cNvPicPr>
          <p:nvPr/>
        </p:nvPicPr>
        <p:blipFill>
          <a:blip r:embed="rId2"/>
          <a:stretch>
            <a:fillRect/>
          </a:stretch>
        </p:blipFill>
        <p:spPr>
          <a:xfrm>
            <a:off x="10575398" y="39217"/>
            <a:ext cx="1561404" cy="1122092"/>
          </a:xfrm>
          <a:prstGeom prst="rect">
            <a:avLst/>
          </a:prstGeom>
        </p:spPr>
      </p:pic>
      <p:pic>
        <p:nvPicPr>
          <p:cNvPr id="5" name="Picture 5" descr="Graphical user interface, application&#10;&#10;Description automatically generated">
            <a:extLst>
              <a:ext uri="{FF2B5EF4-FFF2-40B4-BE49-F238E27FC236}">
                <a16:creationId xmlns:a16="http://schemas.microsoft.com/office/drawing/2014/main" xmlns="" id="{83868C50-9E27-C1F3-162E-F82EE1F908C5}"/>
              </a:ext>
            </a:extLst>
          </p:cNvPr>
          <p:cNvPicPr>
            <a:picLocks noChangeAspect="1"/>
          </p:cNvPicPr>
          <p:nvPr/>
        </p:nvPicPr>
        <p:blipFill>
          <a:blip r:embed="rId3"/>
          <a:stretch>
            <a:fillRect/>
          </a:stretch>
        </p:blipFill>
        <p:spPr>
          <a:xfrm>
            <a:off x="71669" y="6112263"/>
            <a:ext cx="2374978" cy="692305"/>
          </a:xfrm>
          <a:prstGeom prst="rect">
            <a:avLst/>
          </a:prstGeom>
        </p:spPr>
      </p:pic>
      <p:pic>
        <p:nvPicPr>
          <p:cNvPr id="6" name="Picture 6" descr="A picture containing text, clipart&#10;&#10;Description automatically generated">
            <a:extLst>
              <a:ext uri="{FF2B5EF4-FFF2-40B4-BE49-F238E27FC236}">
                <a16:creationId xmlns:a16="http://schemas.microsoft.com/office/drawing/2014/main" xmlns="" id="{4AA5E51E-F871-C1A0-E029-AEF16B379243}"/>
              </a:ext>
            </a:extLst>
          </p:cNvPr>
          <p:cNvPicPr>
            <a:picLocks noChangeAspect="1"/>
          </p:cNvPicPr>
          <p:nvPr/>
        </p:nvPicPr>
        <p:blipFill>
          <a:blip r:embed="rId4"/>
          <a:stretch>
            <a:fillRect/>
          </a:stretch>
        </p:blipFill>
        <p:spPr>
          <a:xfrm>
            <a:off x="74341" y="37171"/>
            <a:ext cx="1496123" cy="1514709"/>
          </a:xfrm>
          <a:prstGeom prst="rect">
            <a:avLst/>
          </a:prstGeom>
        </p:spPr>
      </p:pic>
      <p:pic>
        <p:nvPicPr>
          <p:cNvPr id="7" name="Picture 7" descr="Logo, icon&#10;&#10;Description automatically generated">
            <a:extLst>
              <a:ext uri="{FF2B5EF4-FFF2-40B4-BE49-F238E27FC236}">
                <a16:creationId xmlns:a16="http://schemas.microsoft.com/office/drawing/2014/main" xmlns="" id="{7105D3F9-8FBA-F54E-6392-2255DE7BFB03}"/>
              </a:ext>
            </a:extLst>
          </p:cNvPr>
          <p:cNvPicPr>
            <a:picLocks noChangeAspect="1"/>
          </p:cNvPicPr>
          <p:nvPr/>
        </p:nvPicPr>
        <p:blipFill>
          <a:blip r:embed="rId5"/>
          <a:stretch>
            <a:fillRect/>
          </a:stretch>
        </p:blipFill>
        <p:spPr>
          <a:xfrm>
            <a:off x="9425392" y="4712141"/>
            <a:ext cx="1888274" cy="944137"/>
          </a:xfrm>
          <a:prstGeom prst="rect">
            <a:avLst/>
          </a:prstGeom>
        </p:spPr>
      </p:pic>
    </p:spTree>
    <p:extLst>
      <p:ext uri="{BB962C8B-B14F-4D97-AF65-F5344CB8AC3E}">
        <p14:creationId xmlns:p14="http://schemas.microsoft.com/office/powerpoint/2010/main" val="769675095"/>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35B2500-108A-79D9-EC68-4DC665FBEB70}"/>
              </a:ext>
            </a:extLst>
          </p:cNvPr>
          <p:cNvSpPr txBox="1"/>
          <p:nvPr/>
        </p:nvSpPr>
        <p:spPr>
          <a:xfrm>
            <a:off x="338254" y="1685693"/>
            <a:ext cx="11729223"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dirty="0">
                <a:solidFill>
                  <a:schemeClr val="tx2"/>
                </a:solidFill>
                <a:latin typeface="Segoe Print"/>
              </a:rPr>
              <a:t>Molika is a symbol of the Pelister National Park on Baba Mountain near </a:t>
            </a:r>
            <a:r>
              <a:rPr lang="en-US" sz="2400" dirty="0">
                <a:solidFill>
                  <a:schemeClr val="tx2"/>
                </a:solidFill>
                <a:latin typeface="Segoe Print"/>
                <a:cs typeface="Arial"/>
              </a:rPr>
              <a:t>Bitola</a:t>
            </a:r>
            <a:r>
              <a:rPr lang="en-US" sz="2400" dirty="0">
                <a:solidFill>
                  <a:schemeClr val="tx2"/>
                </a:solidFill>
                <a:latin typeface="Segoe Print"/>
              </a:rPr>
              <a:t> , Republic of North Macedonia . There the </a:t>
            </a:r>
            <a:r>
              <a:rPr lang="en-US" sz="2400" dirty="0" smtClean="0">
                <a:solidFill>
                  <a:schemeClr val="tx2"/>
                </a:solidFill>
                <a:latin typeface="Segoe Print"/>
              </a:rPr>
              <a:t>moss </a:t>
            </a:r>
            <a:r>
              <a:rPr lang="en-US" sz="2400" dirty="0">
                <a:solidFill>
                  <a:schemeClr val="tx2"/>
                </a:solidFill>
                <a:latin typeface="Segoe Print"/>
              </a:rPr>
              <a:t>forests are divided into two communities: the </a:t>
            </a:r>
            <a:r>
              <a:rPr lang="en-US" sz="2400" dirty="0" smtClean="0">
                <a:solidFill>
                  <a:schemeClr val="tx2"/>
                </a:solidFill>
                <a:latin typeface="Segoe Print"/>
              </a:rPr>
              <a:t>moss </a:t>
            </a:r>
            <a:r>
              <a:rPr lang="en-US" sz="2400" dirty="0">
                <a:solidFill>
                  <a:schemeClr val="tx2"/>
                </a:solidFill>
                <a:latin typeface="Segoe Print"/>
              </a:rPr>
              <a:t>forest with fern and the mulberry forest with blueberry .</a:t>
            </a:r>
          </a:p>
        </p:txBody>
      </p:sp>
      <p:sp>
        <p:nvSpPr>
          <p:cNvPr id="3" name="TextBox 2">
            <a:extLst>
              <a:ext uri="{FF2B5EF4-FFF2-40B4-BE49-F238E27FC236}">
                <a16:creationId xmlns:a16="http://schemas.microsoft.com/office/drawing/2014/main" xmlns="" id="{30A9A50C-F090-C09A-C137-ED2A08D325CE}"/>
              </a:ext>
            </a:extLst>
          </p:cNvPr>
          <p:cNvSpPr txBox="1"/>
          <p:nvPr/>
        </p:nvSpPr>
        <p:spPr>
          <a:xfrm>
            <a:off x="4012625" y="641151"/>
            <a:ext cx="436698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Segoe Print"/>
              </a:rPr>
              <a:t>The famous tree Molika</a:t>
            </a:r>
            <a:endParaRPr lang="en-US" sz="2400" dirty="0">
              <a:latin typeface="Segoe Print"/>
              <a:ea typeface="Calibri Light"/>
              <a:cs typeface="Calibri Light"/>
            </a:endParaRPr>
          </a:p>
        </p:txBody>
      </p:sp>
      <p:pic>
        <p:nvPicPr>
          <p:cNvPr id="4" name="Picture 4" descr="A picture containing tree, outdoor, grass, forest&#10;&#10;Description automatically generated">
            <a:extLst>
              <a:ext uri="{FF2B5EF4-FFF2-40B4-BE49-F238E27FC236}">
                <a16:creationId xmlns:a16="http://schemas.microsoft.com/office/drawing/2014/main" xmlns="" id="{9CFB96FA-1A53-40EF-865D-0A86B4BFE480}"/>
              </a:ext>
            </a:extLst>
          </p:cNvPr>
          <p:cNvPicPr>
            <a:picLocks noChangeAspect="1"/>
          </p:cNvPicPr>
          <p:nvPr/>
        </p:nvPicPr>
        <p:blipFill>
          <a:blip r:embed="rId2"/>
          <a:stretch>
            <a:fillRect/>
          </a:stretch>
        </p:blipFill>
        <p:spPr>
          <a:xfrm>
            <a:off x="338254" y="3332213"/>
            <a:ext cx="2743200" cy="3130062"/>
          </a:xfrm>
          <a:prstGeom prst="rect">
            <a:avLst/>
          </a:prstGeom>
        </p:spPr>
      </p:pic>
      <p:pic>
        <p:nvPicPr>
          <p:cNvPr id="5" name="Picture 5" descr="A picture containing tree, outdoor, ground, building&#10;&#10;Description automatically generated">
            <a:extLst>
              <a:ext uri="{FF2B5EF4-FFF2-40B4-BE49-F238E27FC236}">
                <a16:creationId xmlns:a16="http://schemas.microsoft.com/office/drawing/2014/main" xmlns="" id="{7CF091C8-4B07-7366-F3D4-5712AF559033}"/>
              </a:ext>
            </a:extLst>
          </p:cNvPr>
          <p:cNvPicPr>
            <a:picLocks noChangeAspect="1"/>
          </p:cNvPicPr>
          <p:nvPr/>
        </p:nvPicPr>
        <p:blipFill>
          <a:blip r:embed="rId3"/>
          <a:stretch>
            <a:fillRect/>
          </a:stretch>
        </p:blipFill>
        <p:spPr>
          <a:xfrm>
            <a:off x="3274742" y="3332213"/>
            <a:ext cx="2743200" cy="3130062"/>
          </a:xfrm>
          <a:prstGeom prst="rect">
            <a:avLst/>
          </a:prstGeom>
        </p:spPr>
      </p:pic>
      <p:pic>
        <p:nvPicPr>
          <p:cNvPr id="6" name="Picture 6" descr="A picture containing conifer, plant, tree, outdoor&#10;&#10;Description automatically generated">
            <a:extLst>
              <a:ext uri="{FF2B5EF4-FFF2-40B4-BE49-F238E27FC236}">
                <a16:creationId xmlns:a16="http://schemas.microsoft.com/office/drawing/2014/main" xmlns="" id="{C210DF09-680A-FA59-C9A7-29D4C1F6972C}"/>
              </a:ext>
            </a:extLst>
          </p:cNvPr>
          <p:cNvPicPr>
            <a:picLocks noChangeAspect="1"/>
          </p:cNvPicPr>
          <p:nvPr/>
        </p:nvPicPr>
        <p:blipFill>
          <a:blip r:embed="rId4"/>
          <a:stretch>
            <a:fillRect/>
          </a:stretch>
        </p:blipFill>
        <p:spPr>
          <a:xfrm>
            <a:off x="6257693" y="3332213"/>
            <a:ext cx="2743200" cy="3130062"/>
          </a:xfrm>
          <a:prstGeom prst="rect">
            <a:avLst/>
          </a:prstGeom>
        </p:spPr>
      </p:pic>
      <p:pic>
        <p:nvPicPr>
          <p:cNvPr id="8" name="Picture 8" descr="A picture containing tree, outdoor, plant, rock&#10;&#10;Description automatically generated">
            <a:extLst>
              <a:ext uri="{FF2B5EF4-FFF2-40B4-BE49-F238E27FC236}">
                <a16:creationId xmlns:a16="http://schemas.microsoft.com/office/drawing/2014/main" xmlns="" id="{78F8AF9E-DDBA-E7A6-CE21-8F48A81881A1}"/>
              </a:ext>
            </a:extLst>
          </p:cNvPr>
          <p:cNvPicPr>
            <a:picLocks noChangeAspect="1"/>
          </p:cNvPicPr>
          <p:nvPr/>
        </p:nvPicPr>
        <p:blipFill>
          <a:blip r:embed="rId5"/>
          <a:stretch>
            <a:fillRect/>
          </a:stretch>
        </p:blipFill>
        <p:spPr>
          <a:xfrm>
            <a:off x="9194180" y="3374384"/>
            <a:ext cx="2743200" cy="3120061"/>
          </a:xfrm>
          <a:prstGeom prst="rect">
            <a:avLst/>
          </a:prstGeom>
        </p:spPr>
      </p:pic>
    </p:spTree>
    <p:extLst>
      <p:ext uri="{BB962C8B-B14F-4D97-AF65-F5344CB8AC3E}">
        <p14:creationId xmlns:p14="http://schemas.microsoft.com/office/powerpoint/2010/main" val="2570453014"/>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6420AA36-F1AD-A44D-85BB-9FC91CB51301}"/>
              </a:ext>
            </a:extLst>
          </p:cNvPr>
          <p:cNvSpPr txBox="1"/>
          <p:nvPr/>
        </p:nvSpPr>
        <p:spPr>
          <a:xfrm>
            <a:off x="832979" y="1497848"/>
            <a:ext cx="11315699"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b="1" dirty="0">
                <a:solidFill>
                  <a:srgbClr val="000000"/>
                </a:solidFill>
                <a:latin typeface="Segoe Print"/>
              </a:rPr>
              <a:t>Pelister downhill cup</a:t>
            </a:r>
            <a:r>
              <a:rPr lang="en-US" sz="2400" b="1" dirty="0">
                <a:solidFill>
                  <a:srgbClr val="000000"/>
                </a:solidFill>
                <a:latin typeface="Segoe Print"/>
                <a:ea typeface="Calibri Light"/>
                <a:cs typeface="Calibri Light"/>
              </a:rPr>
              <a:t>​</a:t>
            </a:r>
            <a:r>
              <a:rPr lang="en-US" sz="2400" b="1" dirty="0">
                <a:latin typeface="Segoe Print"/>
                <a:ea typeface="Calibri Light"/>
                <a:cs typeface="Calibri Light"/>
              </a:rPr>
              <a:t/>
            </a:r>
            <a:br>
              <a:rPr lang="en-US" sz="2400" b="1" dirty="0">
                <a:latin typeface="Segoe Print"/>
                <a:ea typeface="Calibri Light"/>
                <a:cs typeface="Calibri Light"/>
              </a:rPr>
            </a:br>
            <a:endParaRPr lang="en-US" sz="2400" b="1" dirty="0">
              <a:solidFill>
                <a:srgbClr val="000000"/>
              </a:solidFill>
              <a:latin typeface="Segoe Print"/>
              <a:ea typeface="Calibri Light"/>
              <a:cs typeface="Calibri Light"/>
            </a:endParaRPr>
          </a:p>
          <a:p>
            <a:pPr marL="342900" indent="-342900">
              <a:buFont typeface="Arial"/>
              <a:buChar char="•"/>
            </a:pPr>
            <a:r>
              <a:rPr lang="en-US" sz="2400" b="1" dirty="0">
                <a:solidFill>
                  <a:srgbClr val="000000"/>
                </a:solidFill>
                <a:latin typeface="Segoe Print"/>
              </a:rPr>
              <a:t>Pelister </a:t>
            </a:r>
            <a:r>
              <a:rPr lang="en-US" sz="2400" b="1" dirty="0" err="1">
                <a:solidFill>
                  <a:srgbClr val="000000"/>
                </a:solidFill>
                <a:latin typeface="Segoe Print"/>
              </a:rPr>
              <a:t>skii</a:t>
            </a:r>
            <a:r>
              <a:rPr lang="en-US" sz="2400" b="1" dirty="0">
                <a:solidFill>
                  <a:srgbClr val="000000"/>
                </a:solidFill>
                <a:latin typeface="Segoe Print"/>
              </a:rPr>
              <a:t> center</a:t>
            </a:r>
            <a:r>
              <a:rPr lang="en-US" sz="2400" b="1" dirty="0">
                <a:solidFill>
                  <a:srgbClr val="000000"/>
                </a:solidFill>
                <a:latin typeface="Segoe Print"/>
                <a:ea typeface="Calibri Light"/>
                <a:cs typeface="Calibri Light"/>
              </a:rPr>
              <a:t>​</a:t>
            </a:r>
            <a:r>
              <a:rPr lang="en-US" sz="2400" b="1" dirty="0">
                <a:solidFill>
                  <a:schemeClr val="tx2"/>
                </a:solidFill>
                <a:latin typeface="Segoe Print"/>
                <a:ea typeface="Calibri Light"/>
                <a:cs typeface="Calibri Light"/>
              </a:rPr>
              <a:t/>
            </a:r>
            <a:br>
              <a:rPr lang="en-US" sz="2400" b="1" dirty="0">
                <a:solidFill>
                  <a:schemeClr val="tx2"/>
                </a:solidFill>
                <a:latin typeface="Segoe Print"/>
                <a:ea typeface="Calibri Light"/>
                <a:cs typeface="Calibri Light"/>
              </a:rPr>
            </a:br>
            <a:endParaRPr lang="en-US" sz="2400" b="1">
              <a:solidFill>
                <a:schemeClr val="tx2"/>
              </a:solidFill>
              <a:latin typeface="Segoe Print"/>
            </a:endParaRPr>
          </a:p>
        </p:txBody>
      </p:sp>
      <p:pic>
        <p:nvPicPr>
          <p:cNvPr id="3" name="Picture 3">
            <a:extLst>
              <a:ext uri="{FF2B5EF4-FFF2-40B4-BE49-F238E27FC236}">
                <a16:creationId xmlns:a16="http://schemas.microsoft.com/office/drawing/2014/main" xmlns="" id="{2625EEED-155F-9CB8-7710-104F9C44561C}"/>
              </a:ext>
            </a:extLst>
          </p:cNvPr>
          <p:cNvPicPr>
            <a:picLocks noChangeAspect="1"/>
          </p:cNvPicPr>
          <p:nvPr/>
        </p:nvPicPr>
        <p:blipFill>
          <a:blip r:embed="rId2"/>
          <a:stretch>
            <a:fillRect/>
          </a:stretch>
        </p:blipFill>
        <p:spPr>
          <a:xfrm>
            <a:off x="2391936" y="3416177"/>
            <a:ext cx="3728224" cy="3287379"/>
          </a:xfrm>
          <a:prstGeom prst="rect">
            <a:avLst/>
          </a:prstGeom>
        </p:spPr>
      </p:pic>
      <p:pic>
        <p:nvPicPr>
          <p:cNvPr id="4" name="Picture 4" descr="A picture containing tree, outdoor, person, bicycle&#10;&#10;Description automatically generated">
            <a:extLst>
              <a:ext uri="{FF2B5EF4-FFF2-40B4-BE49-F238E27FC236}">
                <a16:creationId xmlns:a16="http://schemas.microsoft.com/office/drawing/2014/main" xmlns="" id="{B48EA4EE-3A7D-7D6E-E5E2-A739F8902ABF}"/>
              </a:ext>
            </a:extLst>
          </p:cNvPr>
          <p:cNvPicPr>
            <a:picLocks noChangeAspect="1"/>
          </p:cNvPicPr>
          <p:nvPr/>
        </p:nvPicPr>
        <p:blipFill>
          <a:blip r:embed="rId3"/>
          <a:stretch>
            <a:fillRect/>
          </a:stretch>
        </p:blipFill>
        <p:spPr>
          <a:xfrm>
            <a:off x="5681546" y="41664"/>
            <a:ext cx="4248614" cy="3169113"/>
          </a:xfrm>
          <a:prstGeom prst="rect">
            <a:avLst/>
          </a:prstGeom>
        </p:spPr>
      </p:pic>
      <p:pic>
        <p:nvPicPr>
          <p:cNvPr id="5" name="Picture 5">
            <a:extLst>
              <a:ext uri="{FF2B5EF4-FFF2-40B4-BE49-F238E27FC236}">
                <a16:creationId xmlns:a16="http://schemas.microsoft.com/office/drawing/2014/main" xmlns="" id="{B9AA60B9-5849-F054-7DAB-A8B37754242B}"/>
              </a:ext>
            </a:extLst>
          </p:cNvPr>
          <p:cNvPicPr>
            <a:picLocks noChangeAspect="1"/>
          </p:cNvPicPr>
          <p:nvPr/>
        </p:nvPicPr>
        <p:blipFill>
          <a:blip r:embed="rId4"/>
          <a:stretch>
            <a:fillRect/>
          </a:stretch>
        </p:blipFill>
        <p:spPr>
          <a:xfrm>
            <a:off x="7224131" y="3571838"/>
            <a:ext cx="4267199" cy="3115445"/>
          </a:xfrm>
          <a:prstGeom prst="rect">
            <a:avLst/>
          </a:prstGeom>
        </p:spPr>
      </p:pic>
    </p:spTree>
    <p:extLst>
      <p:ext uri="{BB962C8B-B14F-4D97-AF65-F5344CB8AC3E}">
        <p14:creationId xmlns:p14="http://schemas.microsoft.com/office/powerpoint/2010/main" val="1148695398"/>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4E3C7EF-B506-4AB5-4A8C-E57BBA97CFD9}"/>
              </a:ext>
            </a:extLst>
          </p:cNvPr>
          <p:cNvSpPr txBox="1"/>
          <p:nvPr/>
        </p:nvSpPr>
        <p:spPr>
          <a:xfrm>
            <a:off x="421888" y="990068"/>
            <a:ext cx="1205446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2400" dirty="0">
                <a:solidFill>
                  <a:schemeClr val="tx2"/>
                </a:solidFill>
                <a:latin typeface="Segoe Print"/>
              </a:rPr>
              <a:t>Do you know that you can make energy from cow waste?</a:t>
            </a:r>
            <a:endParaRPr lang="en-US" sz="2400">
              <a:solidFill>
                <a:schemeClr val="tx2"/>
              </a:solidFill>
            </a:endParaRPr>
          </a:p>
        </p:txBody>
      </p:sp>
      <p:sp>
        <p:nvSpPr>
          <p:cNvPr id="3" name="TextBox 2">
            <a:extLst>
              <a:ext uri="{FF2B5EF4-FFF2-40B4-BE49-F238E27FC236}">
                <a16:creationId xmlns:a16="http://schemas.microsoft.com/office/drawing/2014/main" xmlns="" id="{8C3F2AB0-D642-1735-C054-EFA5C8B96466}"/>
              </a:ext>
            </a:extLst>
          </p:cNvPr>
          <p:cNvSpPr txBox="1"/>
          <p:nvPr/>
        </p:nvSpPr>
        <p:spPr>
          <a:xfrm>
            <a:off x="421889" y="1856281"/>
            <a:ext cx="11887199"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gn="just">
              <a:buFont typeface="Arial"/>
              <a:buChar char="•"/>
            </a:pPr>
            <a:r>
              <a:rPr lang="en-US" sz="2400" dirty="0">
                <a:solidFill>
                  <a:schemeClr val="tx2"/>
                </a:solidFill>
                <a:latin typeface="Segoe Print"/>
              </a:rPr>
              <a:t>How much energy does cow waste have?</a:t>
            </a:r>
            <a:endParaRPr lang="en-US" sz="2400">
              <a:solidFill>
                <a:schemeClr val="tx2"/>
              </a:solidFill>
              <a:latin typeface="Segoe Print"/>
              <a:cs typeface="Calibri"/>
            </a:endParaRPr>
          </a:p>
          <a:p>
            <a:pPr algn="just"/>
            <a:endParaRPr lang="en-US" sz="2400" dirty="0">
              <a:solidFill>
                <a:schemeClr val="tx2"/>
              </a:solidFill>
              <a:latin typeface="Segoe Print"/>
            </a:endParaRPr>
          </a:p>
          <a:p>
            <a:pPr marL="457200" indent="-457200" algn="just">
              <a:buFont typeface="Wingdings"/>
              <a:buChar char="Ø"/>
            </a:pPr>
            <a:r>
              <a:rPr lang="en-US" sz="2400" dirty="0">
                <a:solidFill>
                  <a:schemeClr val="tx2"/>
                </a:solidFill>
                <a:latin typeface="Segoe Print"/>
              </a:rPr>
              <a:t>1kg of cow waste can produce 3.75 kwh of electricity - enough energy to power a vacuum cleaner for five hours or 3.5 hours of ironing.</a:t>
            </a:r>
            <a:endParaRPr lang="en-US" sz="2400">
              <a:solidFill>
                <a:schemeClr val="tx2"/>
              </a:solidFill>
              <a:latin typeface="Segoe Print"/>
              <a:cs typeface="Calibri"/>
            </a:endParaRPr>
          </a:p>
        </p:txBody>
      </p:sp>
      <p:pic>
        <p:nvPicPr>
          <p:cNvPr id="6" name="Picture 6" descr="Diagram&#10;&#10;Description automatically generated">
            <a:extLst>
              <a:ext uri="{FF2B5EF4-FFF2-40B4-BE49-F238E27FC236}">
                <a16:creationId xmlns:a16="http://schemas.microsoft.com/office/drawing/2014/main" xmlns="" id="{7772080B-FF07-5BCE-DCE1-BB342D22D462}"/>
              </a:ext>
            </a:extLst>
          </p:cNvPr>
          <p:cNvPicPr>
            <a:picLocks noChangeAspect="1"/>
          </p:cNvPicPr>
          <p:nvPr/>
        </p:nvPicPr>
        <p:blipFill>
          <a:blip r:embed="rId2"/>
          <a:stretch>
            <a:fillRect/>
          </a:stretch>
        </p:blipFill>
        <p:spPr>
          <a:xfrm>
            <a:off x="4771096" y="3462453"/>
            <a:ext cx="7277562" cy="3297043"/>
          </a:xfrm>
          <a:prstGeom prst="rect">
            <a:avLst/>
          </a:prstGeom>
        </p:spPr>
      </p:pic>
      <p:sp>
        <p:nvSpPr>
          <p:cNvPr id="4" name="TextBox 3">
            <a:extLst>
              <a:ext uri="{FF2B5EF4-FFF2-40B4-BE49-F238E27FC236}">
                <a16:creationId xmlns:a16="http://schemas.microsoft.com/office/drawing/2014/main" xmlns="" id="{D31DA637-4767-4AF2-0EA7-9DF9D881FB6A}"/>
              </a:ext>
            </a:extLst>
          </p:cNvPr>
          <p:cNvSpPr txBox="1"/>
          <p:nvPr/>
        </p:nvSpPr>
        <p:spPr>
          <a:xfrm>
            <a:off x="3717471" y="234042"/>
            <a:ext cx="545555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From cow waste to </a:t>
            </a:r>
            <a:r>
              <a:rPr lang="en-US" sz="2400" dirty="0">
                <a:ea typeface="+mn-lt"/>
                <a:cs typeface="+mn-lt"/>
              </a:rPr>
              <a:t>electricity</a:t>
            </a:r>
          </a:p>
        </p:txBody>
      </p:sp>
    </p:spTree>
    <p:extLst>
      <p:ext uri="{BB962C8B-B14F-4D97-AF65-F5344CB8AC3E}">
        <p14:creationId xmlns:p14="http://schemas.microsoft.com/office/powerpoint/2010/main" val="3988913787"/>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438" y="1091360"/>
            <a:ext cx="10276117" cy="1545771"/>
          </a:xfrm>
        </p:spPr>
        <p:txBody>
          <a:bodyPr vert="horz" lIns="91440" tIns="45720" rIns="91440" bIns="45720" rtlCol="0" anchor="b">
            <a:noAutofit/>
          </a:bodyPr>
          <a:lstStyle/>
          <a:p>
            <a:pPr algn="just"/>
            <a:r>
              <a:rPr lang="en-US" sz="2400" dirty="0">
                <a:solidFill>
                  <a:schemeClr val="tx2"/>
                </a:solidFill>
                <a:ea typeface="+mj-lt"/>
                <a:cs typeface="+mj-lt"/>
              </a:rPr>
              <a:t>• ZK </a:t>
            </a:r>
            <a:r>
              <a:rPr lang="en-US" sz="2400" dirty="0" err="1">
                <a:solidFill>
                  <a:schemeClr val="tx2"/>
                </a:solidFill>
                <a:ea typeface="+mj-lt"/>
                <a:cs typeface="+mj-lt"/>
              </a:rPr>
              <a:t>Pelagonija</a:t>
            </a:r>
            <a:r>
              <a:rPr lang="en-US" sz="2400" dirty="0">
                <a:solidFill>
                  <a:schemeClr val="tx2"/>
                </a:solidFill>
                <a:ea typeface="+mj-lt"/>
                <a:cs typeface="+mj-lt"/>
              </a:rPr>
              <a:t> is a leading company in agriculture in the Republic of North Macedonia.</a:t>
            </a:r>
            <a:endParaRPr lang="en-US" sz="2400">
              <a:solidFill>
                <a:schemeClr val="tx2"/>
              </a:solidFill>
            </a:endParaRPr>
          </a:p>
          <a:p>
            <a:pPr algn="just"/>
            <a:r>
              <a:rPr lang="en-US" sz="2400" dirty="0">
                <a:solidFill>
                  <a:schemeClr val="tx2"/>
                </a:solidFill>
                <a:ea typeface="+mj-lt"/>
                <a:cs typeface="+mj-lt"/>
              </a:rPr>
              <a:t> </a:t>
            </a:r>
            <a:r>
              <a:rPr lang="en-US" sz="2400" dirty="0">
                <a:ea typeface="+mj-lt"/>
                <a:cs typeface="+mj-lt"/>
              </a:rPr>
              <a:t/>
            </a:r>
            <a:br>
              <a:rPr lang="en-US" sz="2400" dirty="0">
                <a:ea typeface="+mj-lt"/>
                <a:cs typeface="+mj-lt"/>
              </a:rPr>
            </a:br>
            <a:endParaRPr lang="en-US" sz="2400">
              <a:solidFill>
                <a:schemeClr val="tx2"/>
              </a:solidFill>
            </a:endParaRPr>
          </a:p>
        </p:txBody>
      </p:sp>
      <p:pic>
        <p:nvPicPr>
          <p:cNvPr id="5" name="Picture 5" descr="A picture containing grass, sky, building, outdoor&#10;&#10;Description automatically generated">
            <a:extLst>
              <a:ext uri="{FF2B5EF4-FFF2-40B4-BE49-F238E27FC236}">
                <a16:creationId xmlns:a16="http://schemas.microsoft.com/office/drawing/2014/main" xmlns="" id="{D7D7C57F-B27C-212B-D0AE-C0E15F2C5DCB}"/>
              </a:ext>
            </a:extLst>
          </p:cNvPr>
          <p:cNvPicPr>
            <a:picLocks noChangeAspect="1"/>
          </p:cNvPicPr>
          <p:nvPr/>
        </p:nvPicPr>
        <p:blipFill>
          <a:blip r:embed="rId2"/>
          <a:stretch>
            <a:fillRect/>
          </a:stretch>
        </p:blipFill>
        <p:spPr>
          <a:xfrm>
            <a:off x="450695" y="2202365"/>
            <a:ext cx="5649951" cy="3782122"/>
          </a:xfrm>
          <a:prstGeom prst="rect">
            <a:avLst/>
          </a:prstGeom>
        </p:spPr>
      </p:pic>
      <p:pic>
        <p:nvPicPr>
          <p:cNvPr id="8" name="Picture 8" descr="Diagram&#10;&#10;Description automatically generated">
            <a:extLst>
              <a:ext uri="{FF2B5EF4-FFF2-40B4-BE49-F238E27FC236}">
                <a16:creationId xmlns:a16="http://schemas.microsoft.com/office/drawing/2014/main" xmlns="" id="{42829D06-147A-D48C-22E9-C8A4446D6C66}"/>
              </a:ext>
            </a:extLst>
          </p:cNvPr>
          <p:cNvPicPr>
            <a:picLocks noChangeAspect="1"/>
          </p:cNvPicPr>
          <p:nvPr/>
        </p:nvPicPr>
        <p:blipFill>
          <a:blip r:embed="rId3"/>
          <a:stretch>
            <a:fillRect/>
          </a:stretch>
        </p:blipFill>
        <p:spPr>
          <a:xfrm>
            <a:off x="6229815" y="2200171"/>
            <a:ext cx="5456661" cy="3786511"/>
          </a:xfrm>
          <a:prstGeom prst="rect">
            <a:avLst/>
          </a:prstGeom>
        </p:spPr>
      </p:pic>
      <p:sp>
        <p:nvSpPr>
          <p:cNvPr id="3" name="TextBox 2">
            <a:extLst>
              <a:ext uri="{FF2B5EF4-FFF2-40B4-BE49-F238E27FC236}">
                <a16:creationId xmlns:a16="http://schemas.microsoft.com/office/drawing/2014/main" xmlns="" id="{9B5AF92B-5877-FF72-EC13-F6E6CD2242AF}"/>
              </a:ext>
            </a:extLst>
          </p:cNvPr>
          <p:cNvSpPr txBox="1"/>
          <p:nvPr/>
        </p:nvSpPr>
        <p:spPr>
          <a:xfrm>
            <a:off x="4724400" y="288471"/>
            <a:ext cx="27431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err="1"/>
              <a:t>Zk</a:t>
            </a:r>
            <a:r>
              <a:rPr lang="en-US" sz="2400" dirty="0"/>
              <a:t> </a:t>
            </a:r>
            <a:r>
              <a:rPr lang="en-US" sz="2400" dirty="0" err="1"/>
              <a:t>Pelagonija</a:t>
            </a:r>
            <a:endParaRPr lang="en-US" sz="2400" dirty="0"/>
          </a:p>
        </p:txBody>
      </p:sp>
    </p:spTree>
    <p:extLst>
      <p:ext uri="{BB962C8B-B14F-4D97-AF65-F5344CB8AC3E}">
        <p14:creationId xmlns:p14="http://schemas.microsoft.com/office/powerpoint/2010/main" val="3427522533"/>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DB06B6E-CD84-845B-9256-C42C1E092FEB}"/>
              </a:ext>
            </a:extLst>
          </p:cNvPr>
          <p:cNvSpPr txBox="1"/>
          <p:nvPr/>
        </p:nvSpPr>
        <p:spPr>
          <a:xfrm>
            <a:off x="44428" y="981218"/>
            <a:ext cx="11878128"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gn="just">
              <a:buFont typeface="Arial"/>
              <a:buChar char="•"/>
            </a:pPr>
            <a:r>
              <a:rPr lang="en-US" sz="2400" dirty="0">
                <a:solidFill>
                  <a:schemeClr val="tx2"/>
                </a:solidFill>
                <a:cs typeface="Segoe UI"/>
              </a:rPr>
              <a:t>The main activity of the company is agricultural production from: field crops as wheat, barley, oil rapeseed, sunflower, corn grain, corn silage, farming, and the only company in North Macedonia that produces energy from cow waste. ​</a:t>
            </a:r>
            <a:endParaRPr lang="en-US" sz="2400">
              <a:solidFill>
                <a:schemeClr val="tx2"/>
              </a:solidFill>
            </a:endParaRPr>
          </a:p>
          <a:p>
            <a:r>
              <a:rPr lang="en-US" sz="2400" dirty="0">
                <a:solidFill>
                  <a:schemeClr val="tx2"/>
                </a:solidFill>
                <a:cs typeface="Segoe UI"/>
              </a:rPr>
              <a:t>​</a:t>
            </a:r>
          </a:p>
        </p:txBody>
      </p:sp>
      <p:pic>
        <p:nvPicPr>
          <p:cNvPr id="5" name="Picture 6" descr="A picture containing grass, outdoor, sky, green&#10;&#10;Description automatically generated">
            <a:extLst>
              <a:ext uri="{FF2B5EF4-FFF2-40B4-BE49-F238E27FC236}">
                <a16:creationId xmlns:a16="http://schemas.microsoft.com/office/drawing/2014/main" xmlns="" id="{9AB87B92-27BD-D548-0CEB-F0A7C53C5A05}"/>
              </a:ext>
            </a:extLst>
          </p:cNvPr>
          <p:cNvPicPr>
            <a:picLocks noChangeAspect="1"/>
          </p:cNvPicPr>
          <p:nvPr/>
        </p:nvPicPr>
        <p:blipFill>
          <a:blip r:embed="rId2"/>
          <a:stretch>
            <a:fillRect/>
          </a:stretch>
        </p:blipFill>
        <p:spPr>
          <a:xfrm>
            <a:off x="1935351" y="2690944"/>
            <a:ext cx="8089866" cy="3389075"/>
          </a:xfrm>
          <a:prstGeom prst="rect">
            <a:avLst/>
          </a:prstGeom>
        </p:spPr>
      </p:pic>
    </p:spTree>
    <p:extLst>
      <p:ext uri="{BB962C8B-B14F-4D97-AF65-F5344CB8AC3E}">
        <p14:creationId xmlns:p14="http://schemas.microsoft.com/office/powerpoint/2010/main" val="612749129"/>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A28F40-6DA5-3270-4881-3020A972CB20}"/>
              </a:ext>
            </a:extLst>
          </p:cNvPr>
          <p:cNvSpPr>
            <a:spLocks noGrp="1"/>
          </p:cNvSpPr>
          <p:nvPr>
            <p:ph type="title"/>
          </p:nvPr>
        </p:nvSpPr>
        <p:spPr>
          <a:xfrm>
            <a:off x="0" y="2403835"/>
            <a:ext cx="12117616" cy="1385740"/>
          </a:xfrm>
        </p:spPr>
        <p:txBody>
          <a:bodyPr>
            <a:noAutofit/>
          </a:bodyPr>
          <a:lstStyle/>
          <a:p>
            <a:pPr algn="ctr"/>
            <a:r>
              <a:rPr lang="en-US" dirty="0" smtClean="0"/>
              <a:t/>
            </a:r>
            <a:br>
              <a:rPr lang="en-US" dirty="0" smtClean="0"/>
            </a:br>
            <a:r>
              <a:rPr lang="en-US" dirty="0" smtClean="0"/>
              <a:t>THANK </a:t>
            </a:r>
            <a:r>
              <a:rPr lang="en-US" dirty="0"/>
              <a:t>YOU FOR YOUR </a:t>
            </a:r>
            <a:r>
              <a:rPr lang="en-US" dirty="0" smtClean="0"/>
              <a:t>ATTENTION</a:t>
            </a:r>
            <a:br>
              <a:rPr lang="en-US" dirty="0" smtClean="0"/>
            </a:br>
            <a:r>
              <a:rPr lang="en-US" dirty="0" smtClean="0">
                <a:sym typeface="Wingdings" pitchFamily="2" charset="2"/>
              </a:rPr>
              <a:t></a:t>
            </a:r>
            <a:endParaRPr lang="en-US" dirty="0"/>
          </a:p>
        </p:txBody>
      </p:sp>
    </p:spTree>
    <p:extLst>
      <p:ext uri="{BB962C8B-B14F-4D97-AF65-F5344CB8AC3E}">
        <p14:creationId xmlns:p14="http://schemas.microsoft.com/office/powerpoint/2010/main" val="2321630294"/>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BCFA763-71A3-C4D0-F0DD-20B2F779AC77}"/>
              </a:ext>
            </a:extLst>
          </p:cNvPr>
          <p:cNvSpPr txBox="1"/>
          <p:nvPr/>
        </p:nvSpPr>
        <p:spPr>
          <a:xfrm>
            <a:off x="451757" y="1395187"/>
            <a:ext cx="11642270" cy="24006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2500" dirty="0">
                <a:solidFill>
                  <a:schemeClr val="tx2"/>
                </a:solidFill>
                <a:ea typeface="+mn-lt"/>
                <a:cs typeface="+mn-lt"/>
              </a:rPr>
              <a:t>Are you tired of walking your pets tightly tied with a leash?</a:t>
            </a:r>
          </a:p>
          <a:p>
            <a:endParaRPr lang="en-US" sz="2500" dirty="0">
              <a:solidFill>
                <a:schemeClr val="tx2"/>
              </a:solidFill>
              <a:ea typeface="+mn-lt"/>
              <a:cs typeface="+mn-lt"/>
            </a:endParaRPr>
          </a:p>
          <a:p>
            <a:pPr marL="457200" indent="-457200">
              <a:buFont typeface="Arial"/>
              <a:buChar char="•"/>
            </a:pPr>
            <a:r>
              <a:rPr lang="en-US" sz="2500" dirty="0">
                <a:solidFill>
                  <a:schemeClr val="tx2"/>
                </a:solidFill>
                <a:ea typeface="+mn-lt"/>
                <a:cs typeface="+mn-lt"/>
              </a:rPr>
              <a:t>This question was often asked in the survey questions from our school. Walking the dogs in the school yard is also a problem because they always make mess and the children aren`t safe while playing in the presence of released dogs.</a:t>
            </a:r>
            <a:endParaRPr lang="en-US" sz="2500">
              <a:solidFill>
                <a:schemeClr val="tx2"/>
              </a:solidFill>
            </a:endParaRPr>
          </a:p>
        </p:txBody>
      </p:sp>
      <p:pic>
        <p:nvPicPr>
          <p:cNvPr id="3" name="Picture 3" descr="A picture containing grass, dog, outdoor, tree&#10;&#10;Description automatically generated">
            <a:extLst>
              <a:ext uri="{FF2B5EF4-FFF2-40B4-BE49-F238E27FC236}">
                <a16:creationId xmlns:a16="http://schemas.microsoft.com/office/drawing/2014/main" xmlns="" id="{533676C0-98DE-9BDD-800B-F0A1A5E412F5}"/>
              </a:ext>
            </a:extLst>
          </p:cNvPr>
          <p:cNvPicPr>
            <a:picLocks noChangeAspect="1"/>
          </p:cNvPicPr>
          <p:nvPr/>
        </p:nvPicPr>
        <p:blipFill>
          <a:blip r:embed="rId2"/>
          <a:stretch>
            <a:fillRect/>
          </a:stretch>
        </p:blipFill>
        <p:spPr>
          <a:xfrm>
            <a:off x="6605948" y="3950429"/>
            <a:ext cx="4829628" cy="2709835"/>
          </a:xfrm>
          <a:prstGeom prst="rect">
            <a:avLst/>
          </a:prstGeom>
        </p:spPr>
      </p:pic>
      <p:pic>
        <p:nvPicPr>
          <p:cNvPr id="4" name="Picture 4">
            <a:extLst>
              <a:ext uri="{FF2B5EF4-FFF2-40B4-BE49-F238E27FC236}">
                <a16:creationId xmlns:a16="http://schemas.microsoft.com/office/drawing/2014/main" xmlns="" id="{ED227781-55CA-6050-471D-728AE41239D5}"/>
              </a:ext>
            </a:extLst>
          </p:cNvPr>
          <p:cNvPicPr>
            <a:picLocks noChangeAspect="1"/>
          </p:cNvPicPr>
          <p:nvPr/>
        </p:nvPicPr>
        <p:blipFill>
          <a:blip r:embed="rId3"/>
          <a:stretch>
            <a:fillRect/>
          </a:stretch>
        </p:blipFill>
        <p:spPr>
          <a:xfrm>
            <a:off x="804259" y="3948285"/>
            <a:ext cx="5231781" cy="2713465"/>
          </a:xfrm>
          <a:prstGeom prst="rect">
            <a:avLst/>
          </a:prstGeom>
        </p:spPr>
      </p:pic>
      <p:sp>
        <p:nvSpPr>
          <p:cNvPr id="8" name="TextBox 7">
            <a:extLst>
              <a:ext uri="{FF2B5EF4-FFF2-40B4-BE49-F238E27FC236}">
                <a16:creationId xmlns:a16="http://schemas.microsoft.com/office/drawing/2014/main" xmlns="" id="{EEDC7626-B90C-D4F9-EED5-0F5DB6497303}"/>
              </a:ext>
            </a:extLst>
          </p:cNvPr>
          <p:cNvSpPr txBox="1"/>
          <p:nvPr/>
        </p:nvSpPr>
        <p:spPr>
          <a:xfrm>
            <a:off x="2798990" y="440417"/>
            <a:ext cx="659855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t>The space for pets</a:t>
            </a:r>
            <a:endParaRPr lang="en-US"/>
          </a:p>
        </p:txBody>
      </p:sp>
    </p:spTree>
    <p:extLst>
      <p:ext uri="{BB962C8B-B14F-4D97-AF65-F5344CB8AC3E}">
        <p14:creationId xmlns:p14="http://schemas.microsoft.com/office/powerpoint/2010/main" val="2493672111"/>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7111E4D-6AC0-C019-9CC2-60015A74C11E}"/>
              </a:ext>
            </a:extLst>
          </p:cNvPr>
          <p:cNvSpPr txBox="1"/>
          <p:nvPr/>
        </p:nvSpPr>
        <p:spPr>
          <a:xfrm>
            <a:off x="379187" y="1201587"/>
            <a:ext cx="12068626" cy="24006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2500" dirty="0">
                <a:solidFill>
                  <a:schemeClr val="tx2"/>
                </a:solidFill>
              </a:rPr>
              <a:t>We came to the conclusion that every person needs a space where his pet will walk free, without any danger. </a:t>
            </a:r>
            <a:endParaRPr lang="en-US">
              <a:solidFill>
                <a:schemeClr val="tx2"/>
              </a:solidFill>
            </a:endParaRPr>
          </a:p>
          <a:p>
            <a:pPr marL="457200" indent="-457200">
              <a:buFont typeface="Arial"/>
              <a:buChar char="•"/>
            </a:pPr>
            <a:endParaRPr lang="en-US" sz="2500" dirty="0">
              <a:solidFill>
                <a:schemeClr val="tx2"/>
              </a:solidFill>
            </a:endParaRPr>
          </a:p>
          <a:p>
            <a:pPr marL="457200" indent="-457200">
              <a:buFont typeface="Arial"/>
              <a:buChar char="•"/>
            </a:pPr>
            <a:r>
              <a:rPr lang="en-US" sz="2500" dirty="0">
                <a:solidFill>
                  <a:schemeClr val="tx2"/>
                </a:solidFill>
              </a:rPr>
              <a:t>After a while, the news appeared that a pet space has been built in our city. It is located in the City Park in Bitola and every person can visit it and spend some more time with his pet, totally for free.</a:t>
            </a:r>
            <a:endParaRPr lang="en-US">
              <a:solidFill>
                <a:schemeClr val="tx2"/>
              </a:solidFill>
            </a:endParaRPr>
          </a:p>
        </p:txBody>
      </p:sp>
      <p:pic>
        <p:nvPicPr>
          <p:cNvPr id="5" name="Picture 5" descr="A picture containing tree, outdoor, grass, sky&#10;&#10;Description automatically generated">
            <a:extLst>
              <a:ext uri="{FF2B5EF4-FFF2-40B4-BE49-F238E27FC236}">
                <a16:creationId xmlns:a16="http://schemas.microsoft.com/office/drawing/2014/main" xmlns="" id="{923B82D1-25A7-A48C-4EFE-1A1100E02C0B}"/>
              </a:ext>
            </a:extLst>
          </p:cNvPr>
          <p:cNvPicPr>
            <a:picLocks noChangeAspect="1"/>
          </p:cNvPicPr>
          <p:nvPr/>
        </p:nvPicPr>
        <p:blipFill>
          <a:blip r:embed="rId2"/>
          <a:stretch>
            <a:fillRect/>
          </a:stretch>
        </p:blipFill>
        <p:spPr>
          <a:xfrm>
            <a:off x="1377596" y="3737423"/>
            <a:ext cx="3858986" cy="2894240"/>
          </a:xfrm>
          <a:prstGeom prst="rect">
            <a:avLst/>
          </a:prstGeom>
        </p:spPr>
      </p:pic>
      <p:pic>
        <p:nvPicPr>
          <p:cNvPr id="6" name="Picture 6" descr="A picture containing tree, outdoor, grass, sky&#10;&#10;Description automatically generated">
            <a:extLst>
              <a:ext uri="{FF2B5EF4-FFF2-40B4-BE49-F238E27FC236}">
                <a16:creationId xmlns:a16="http://schemas.microsoft.com/office/drawing/2014/main" xmlns="" id="{C07CE0D2-9011-270F-E723-499C965AD3C5}"/>
              </a:ext>
            </a:extLst>
          </p:cNvPr>
          <p:cNvPicPr>
            <a:picLocks noChangeAspect="1"/>
          </p:cNvPicPr>
          <p:nvPr/>
        </p:nvPicPr>
        <p:blipFill>
          <a:blip r:embed="rId3"/>
          <a:stretch>
            <a:fillRect/>
          </a:stretch>
        </p:blipFill>
        <p:spPr>
          <a:xfrm>
            <a:off x="6947674" y="3770389"/>
            <a:ext cx="3872261" cy="2904195"/>
          </a:xfrm>
          <a:prstGeom prst="rect">
            <a:avLst/>
          </a:prstGeom>
        </p:spPr>
      </p:pic>
    </p:spTree>
    <p:extLst>
      <p:ext uri="{BB962C8B-B14F-4D97-AF65-F5344CB8AC3E}">
        <p14:creationId xmlns:p14="http://schemas.microsoft.com/office/powerpoint/2010/main" val="581972918"/>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5DF5E69-AFBB-4A8D-B84F-7B2E47A03C25}"/>
              </a:ext>
            </a:extLst>
          </p:cNvPr>
          <p:cNvSpPr>
            <a:spLocks noGrp="1"/>
          </p:cNvSpPr>
          <p:nvPr>
            <p:ph type="title" idx="4294967295"/>
          </p:nvPr>
        </p:nvSpPr>
        <p:spPr>
          <a:xfrm>
            <a:off x="-696552" y="-879353"/>
            <a:ext cx="10515600" cy="1757363"/>
          </a:xfrm>
        </p:spPr>
        <p:txBody>
          <a:bodyPr/>
          <a:lstStyle/>
          <a:p>
            <a:pPr algn="ctr"/>
            <a:r>
              <a:rPr lang="mk-MK" sz="2400" dirty="0">
                <a:solidFill>
                  <a:schemeClr val="tx1"/>
                </a:solidFill>
              </a:rPr>
              <a:t>                   </a:t>
            </a:r>
            <a:r>
              <a:rPr lang="en-US" sz="2400" dirty="0">
                <a:solidFill>
                  <a:schemeClr val="tx1"/>
                </a:solidFill>
              </a:rPr>
              <a:t>Stray dogs in Bitola</a:t>
            </a:r>
            <a:endParaRPr lang="en-US"/>
          </a:p>
        </p:txBody>
      </p:sp>
      <p:sp>
        <p:nvSpPr>
          <p:cNvPr id="5" name="Text Placeholder 4">
            <a:extLst>
              <a:ext uri="{FF2B5EF4-FFF2-40B4-BE49-F238E27FC236}">
                <a16:creationId xmlns:a16="http://schemas.microsoft.com/office/drawing/2014/main" xmlns="" id="{7FA59C8F-C9CA-46BF-866F-F9E1E35FAC27}"/>
              </a:ext>
            </a:extLst>
          </p:cNvPr>
          <p:cNvSpPr>
            <a:spLocks noGrp="1"/>
          </p:cNvSpPr>
          <p:nvPr>
            <p:ph type="body" idx="4294967295"/>
          </p:nvPr>
        </p:nvSpPr>
        <p:spPr>
          <a:xfrm>
            <a:off x="752486" y="913686"/>
            <a:ext cx="5157788" cy="1182687"/>
          </a:xfrm>
        </p:spPr>
        <p:txBody>
          <a:bodyPr>
            <a:normAutofit/>
          </a:bodyPr>
          <a:lstStyle/>
          <a:p>
            <a:r>
              <a:rPr lang="en-US" dirty="0"/>
              <a:t>Pet Park</a:t>
            </a:r>
          </a:p>
          <a:p>
            <a:endParaRPr lang="en-US" dirty="0"/>
          </a:p>
        </p:txBody>
      </p:sp>
      <p:sp>
        <p:nvSpPr>
          <p:cNvPr id="6" name="Content Placeholder 5">
            <a:extLst>
              <a:ext uri="{FF2B5EF4-FFF2-40B4-BE49-F238E27FC236}">
                <a16:creationId xmlns:a16="http://schemas.microsoft.com/office/drawing/2014/main" xmlns="" id="{E8194963-DE96-464F-96A6-A2C0E564BC3E}"/>
              </a:ext>
            </a:extLst>
          </p:cNvPr>
          <p:cNvSpPr>
            <a:spLocks noGrp="1"/>
          </p:cNvSpPr>
          <p:nvPr>
            <p:ph sz="half" idx="4294967295"/>
          </p:nvPr>
        </p:nvSpPr>
        <p:spPr>
          <a:xfrm>
            <a:off x="520169" y="1367971"/>
            <a:ext cx="5157788" cy="4957763"/>
          </a:xfrm>
        </p:spPr>
        <p:txBody>
          <a:bodyPr vert="horz" lIns="91440" tIns="45720" rIns="91440" bIns="45720" rtlCol="0" anchor="t">
            <a:normAutofit/>
          </a:bodyPr>
          <a:lstStyle/>
          <a:p>
            <a:pPr marL="347345" indent="-347345"/>
            <a:r>
              <a:rPr lang="en-US" sz="2400" dirty="0">
                <a:solidFill>
                  <a:schemeClr val="tx2"/>
                </a:solidFill>
              </a:rPr>
              <a:t>A park has been built in Bitola, a fenced area with props made of natural materials.</a:t>
            </a:r>
          </a:p>
          <a:p>
            <a:pPr marL="0" indent="0">
              <a:buNone/>
            </a:pPr>
            <a:r>
              <a:rPr lang="en-US" sz="2400" dirty="0">
                <a:solidFill>
                  <a:schemeClr val="tx2"/>
                </a:solidFill>
              </a:rPr>
              <a:t>While your dog is playing in the pet park on the other side your children can play in the park made of natural materials.</a:t>
            </a:r>
          </a:p>
          <a:p>
            <a:pPr marL="347345" indent="-347345"/>
            <a:endParaRPr lang="en-US" dirty="0">
              <a:solidFill>
                <a:schemeClr val="tx2"/>
              </a:solidFill>
            </a:endParaRPr>
          </a:p>
        </p:txBody>
      </p:sp>
      <p:sp>
        <p:nvSpPr>
          <p:cNvPr id="7" name="Text Placeholder 6">
            <a:extLst>
              <a:ext uri="{FF2B5EF4-FFF2-40B4-BE49-F238E27FC236}">
                <a16:creationId xmlns:a16="http://schemas.microsoft.com/office/drawing/2014/main" xmlns="" id="{7109C443-60D3-4BAD-87DE-1B74F746DFA1}"/>
              </a:ext>
            </a:extLst>
          </p:cNvPr>
          <p:cNvSpPr>
            <a:spLocks noGrp="1"/>
          </p:cNvSpPr>
          <p:nvPr>
            <p:ph type="body" sz="quarter" idx="4294967295"/>
          </p:nvPr>
        </p:nvSpPr>
        <p:spPr>
          <a:xfrm>
            <a:off x="6936241" y="910092"/>
            <a:ext cx="5183187" cy="404812"/>
          </a:xfrm>
        </p:spPr>
        <p:txBody>
          <a:bodyPr>
            <a:normAutofit fontScale="92500" lnSpcReduction="10000"/>
          </a:bodyPr>
          <a:lstStyle/>
          <a:p>
            <a:r>
              <a:rPr lang="en-US" dirty="0"/>
              <a:t>The woman from Bitola</a:t>
            </a:r>
          </a:p>
          <a:p>
            <a:endParaRPr lang="en-US" dirty="0"/>
          </a:p>
        </p:txBody>
      </p:sp>
      <p:sp>
        <p:nvSpPr>
          <p:cNvPr id="8" name="Content Placeholder 7">
            <a:extLst>
              <a:ext uri="{FF2B5EF4-FFF2-40B4-BE49-F238E27FC236}">
                <a16:creationId xmlns:a16="http://schemas.microsoft.com/office/drawing/2014/main" xmlns="" id="{DE0D9FA3-DBAE-437B-9D42-FBF3AF165CEC}"/>
              </a:ext>
            </a:extLst>
          </p:cNvPr>
          <p:cNvSpPr>
            <a:spLocks noGrp="1"/>
          </p:cNvSpPr>
          <p:nvPr>
            <p:ph sz="quarter" idx="4294967295"/>
          </p:nvPr>
        </p:nvSpPr>
        <p:spPr>
          <a:xfrm>
            <a:off x="6346598" y="880383"/>
            <a:ext cx="5183187" cy="5932260"/>
          </a:xfrm>
        </p:spPr>
        <p:txBody>
          <a:bodyPr vert="horz" lIns="91440" tIns="45720" rIns="91440" bIns="45720" rtlCol="0" anchor="t">
            <a:normAutofit/>
          </a:bodyPr>
          <a:lstStyle/>
          <a:p>
            <a:pPr marL="347345" indent="-347345"/>
            <a:endParaRPr lang="en-US" sz="2400" dirty="0"/>
          </a:p>
          <a:p>
            <a:pPr marL="347345" indent="-347345"/>
            <a:r>
              <a:rPr lang="en-US" sz="2400" dirty="0">
                <a:solidFill>
                  <a:schemeClr val="tx2"/>
                </a:solidFill>
              </a:rPr>
              <a:t>The humanity of the people for all the dogs to be taken care of.</a:t>
            </a:r>
          </a:p>
          <a:p>
            <a:pPr marL="347345" indent="-347345"/>
            <a:r>
              <a:rPr lang="en-US" sz="2400" dirty="0">
                <a:solidFill>
                  <a:schemeClr val="tx2"/>
                </a:solidFill>
              </a:rPr>
              <a:t>Pavlina Venjanovska, from Bitola who feeds the street dogs around the city. She also takes care of the dogs and their homes.</a:t>
            </a:r>
          </a:p>
          <a:p>
            <a:pPr marL="347345" indent="-347345"/>
            <a:endParaRPr lang="en-US" sz="2400" dirty="0">
              <a:solidFill>
                <a:schemeClr val="tx2"/>
              </a:solidFill>
            </a:endParaRPr>
          </a:p>
          <a:p>
            <a:pPr marL="347345" indent="-347345"/>
            <a:endParaRPr lang="en-US" dirty="0"/>
          </a:p>
        </p:txBody>
      </p:sp>
      <p:pic>
        <p:nvPicPr>
          <p:cNvPr id="9" name="Picture 8">
            <a:extLst>
              <a:ext uri="{FF2B5EF4-FFF2-40B4-BE49-F238E27FC236}">
                <a16:creationId xmlns:a16="http://schemas.microsoft.com/office/drawing/2014/main" xmlns="" id="{1975C5F5-1E68-43A4-97CE-DEF2F79D022C}"/>
              </a:ext>
            </a:extLst>
          </p:cNvPr>
          <p:cNvPicPr>
            <a:picLocks noChangeAspect="1"/>
          </p:cNvPicPr>
          <p:nvPr/>
        </p:nvPicPr>
        <p:blipFill>
          <a:blip r:embed="rId3"/>
          <a:stretch>
            <a:fillRect/>
          </a:stretch>
        </p:blipFill>
        <p:spPr>
          <a:xfrm>
            <a:off x="9221533" y="4717144"/>
            <a:ext cx="2308480" cy="1677307"/>
          </a:xfrm>
          <a:prstGeom prst="rect">
            <a:avLst/>
          </a:prstGeom>
        </p:spPr>
      </p:pic>
      <p:pic>
        <p:nvPicPr>
          <p:cNvPr id="3" name="Picture 2">
            <a:extLst>
              <a:ext uri="{FF2B5EF4-FFF2-40B4-BE49-F238E27FC236}">
                <a16:creationId xmlns:a16="http://schemas.microsoft.com/office/drawing/2014/main" xmlns="" id="{80CFB181-46F6-454E-9876-A9B8D78F3EA2}"/>
              </a:ext>
            </a:extLst>
          </p:cNvPr>
          <p:cNvPicPr>
            <a:picLocks noChangeAspect="1"/>
          </p:cNvPicPr>
          <p:nvPr/>
        </p:nvPicPr>
        <p:blipFill>
          <a:blip r:embed="rId4"/>
          <a:stretch>
            <a:fillRect/>
          </a:stretch>
        </p:blipFill>
        <p:spPr>
          <a:xfrm>
            <a:off x="435427" y="4673490"/>
            <a:ext cx="2557323" cy="1719904"/>
          </a:xfrm>
          <a:prstGeom prst="rect">
            <a:avLst/>
          </a:prstGeom>
        </p:spPr>
      </p:pic>
      <p:pic>
        <p:nvPicPr>
          <p:cNvPr id="11" name="Picture 10">
            <a:extLst>
              <a:ext uri="{FF2B5EF4-FFF2-40B4-BE49-F238E27FC236}">
                <a16:creationId xmlns:a16="http://schemas.microsoft.com/office/drawing/2014/main" xmlns="" id="{CAF9E463-168A-48D4-B679-EC5E836F26E7}"/>
              </a:ext>
            </a:extLst>
          </p:cNvPr>
          <p:cNvPicPr>
            <a:picLocks noChangeAspect="1"/>
          </p:cNvPicPr>
          <p:nvPr/>
        </p:nvPicPr>
        <p:blipFill>
          <a:blip r:embed="rId5"/>
          <a:stretch>
            <a:fillRect/>
          </a:stretch>
        </p:blipFill>
        <p:spPr>
          <a:xfrm>
            <a:off x="3504968" y="4733239"/>
            <a:ext cx="2557323" cy="1641432"/>
          </a:xfrm>
          <a:prstGeom prst="rect">
            <a:avLst/>
          </a:prstGeom>
        </p:spPr>
      </p:pic>
      <p:pic>
        <p:nvPicPr>
          <p:cNvPr id="12" name="Picture 11">
            <a:extLst>
              <a:ext uri="{FF2B5EF4-FFF2-40B4-BE49-F238E27FC236}">
                <a16:creationId xmlns:a16="http://schemas.microsoft.com/office/drawing/2014/main" xmlns="" id="{277BB96E-58D2-4FE2-909C-AE368983D8A0}"/>
              </a:ext>
            </a:extLst>
          </p:cNvPr>
          <p:cNvPicPr>
            <a:picLocks noChangeAspect="1"/>
          </p:cNvPicPr>
          <p:nvPr/>
        </p:nvPicPr>
        <p:blipFill>
          <a:blip r:embed="rId6"/>
          <a:stretch>
            <a:fillRect/>
          </a:stretch>
        </p:blipFill>
        <p:spPr>
          <a:xfrm>
            <a:off x="6412242" y="4696953"/>
            <a:ext cx="2308480" cy="1679619"/>
          </a:xfrm>
          <a:prstGeom prst="rect">
            <a:avLst/>
          </a:prstGeom>
        </p:spPr>
      </p:pic>
    </p:spTree>
    <p:extLst>
      <p:ext uri="{BB962C8B-B14F-4D97-AF65-F5344CB8AC3E}">
        <p14:creationId xmlns:p14="http://schemas.microsoft.com/office/powerpoint/2010/main" val="2722660785"/>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5FE0BC-9050-DBD5-6686-040561311800}"/>
              </a:ext>
            </a:extLst>
          </p:cNvPr>
          <p:cNvSpPr>
            <a:spLocks noGrp="1"/>
          </p:cNvSpPr>
          <p:nvPr>
            <p:ph type="title" idx="4294967295"/>
          </p:nvPr>
        </p:nvSpPr>
        <p:spPr>
          <a:xfrm>
            <a:off x="1290411" y="559934"/>
            <a:ext cx="9604375" cy="1049337"/>
          </a:xfrm>
        </p:spPr>
        <p:txBody>
          <a:bodyPr/>
          <a:lstStyle/>
          <a:p>
            <a:pPr algn="ctr"/>
            <a:r>
              <a:rPr lang="en-US" dirty="0">
                <a:solidFill>
                  <a:schemeClr val="tx1"/>
                </a:solidFill>
              </a:rPr>
              <a:t>The first park </a:t>
            </a:r>
            <a:endParaRPr lang="en-US">
              <a:solidFill>
                <a:schemeClr val="tx1"/>
              </a:solidFill>
            </a:endParaRPr>
          </a:p>
        </p:txBody>
      </p:sp>
      <p:sp>
        <p:nvSpPr>
          <p:cNvPr id="3" name="Content Placeholder 2">
            <a:extLst>
              <a:ext uri="{FF2B5EF4-FFF2-40B4-BE49-F238E27FC236}">
                <a16:creationId xmlns:a16="http://schemas.microsoft.com/office/drawing/2014/main" xmlns="" id="{DC293E3F-D312-BEAB-5D38-64E041422D95}"/>
              </a:ext>
            </a:extLst>
          </p:cNvPr>
          <p:cNvSpPr>
            <a:spLocks noGrp="1"/>
          </p:cNvSpPr>
          <p:nvPr>
            <p:ph idx="4294967295"/>
          </p:nvPr>
        </p:nvSpPr>
        <p:spPr>
          <a:xfrm>
            <a:off x="65768" y="1898196"/>
            <a:ext cx="12071803" cy="3449638"/>
          </a:xfrm>
        </p:spPr>
        <p:txBody>
          <a:bodyPr vert="horz" lIns="91440" tIns="45720" rIns="91440" bIns="45720" rtlCol="0" anchor="t">
            <a:normAutofit/>
          </a:bodyPr>
          <a:lstStyle/>
          <a:p>
            <a:pPr marL="347345" indent="-347345"/>
            <a:r>
              <a:rPr lang="en-US" dirty="0">
                <a:solidFill>
                  <a:schemeClr val="tx2"/>
                </a:solidFill>
              </a:rPr>
              <a:t>The first park was built in 2003.It is much larger than other parks, they are intended for walking, running and most of all for rest. It is also located near the city stadium. The park is visited almost all over the Balkans.</a:t>
            </a:r>
          </a:p>
        </p:txBody>
      </p:sp>
      <p:pic>
        <p:nvPicPr>
          <p:cNvPr id="4" name="Picture 4">
            <a:extLst>
              <a:ext uri="{FF2B5EF4-FFF2-40B4-BE49-F238E27FC236}">
                <a16:creationId xmlns:a16="http://schemas.microsoft.com/office/drawing/2014/main" xmlns="" id="{780987E3-9B63-733C-4B16-ECDF014B5413}"/>
              </a:ext>
            </a:extLst>
          </p:cNvPr>
          <p:cNvPicPr>
            <a:picLocks noChangeAspect="1"/>
          </p:cNvPicPr>
          <p:nvPr/>
        </p:nvPicPr>
        <p:blipFill>
          <a:blip r:embed="rId2"/>
          <a:stretch>
            <a:fillRect/>
          </a:stretch>
        </p:blipFill>
        <p:spPr>
          <a:xfrm>
            <a:off x="3569844" y="3427164"/>
            <a:ext cx="4792042" cy="3203979"/>
          </a:xfrm>
          <a:prstGeom prst="rect">
            <a:avLst/>
          </a:prstGeom>
        </p:spPr>
      </p:pic>
    </p:spTree>
    <p:extLst>
      <p:ext uri="{BB962C8B-B14F-4D97-AF65-F5344CB8AC3E}">
        <p14:creationId xmlns:p14="http://schemas.microsoft.com/office/powerpoint/2010/main" val="3203076895"/>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0EF49A9A-7EA8-491C-4CA7-220A489BA950}"/>
              </a:ext>
            </a:extLst>
          </p:cNvPr>
          <p:cNvSpPr txBox="1"/>
          <p:nvPr/>
        </p:nvSpPr>
        <p:spPr>
          <a:xfrm>
            <a:off x="273205" y="1741449"/>
            <a:ext cx="1191507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dirty="0">
                <a:solidFill>
                  <a:srgbClr val="000000"/>
                </a:solidFill>
                <a:latin typeface="Segoe Print"/>
              </a:rPr>
              <a:t>Parks are built every year in Bitola, but this year it was decided to build a park that will be intended for more sports, but there will also be a small part for children. </a:t>
            </a:r>
            <a:endParaRPr lang="en-US" sz="2400" dirty="0">
              <a:latin typeface="Segoe Print"/>
            </a:endParaRPr>
          </a:p>
        </p:txBody>
      </p:sp>
      <p:sp>
        <p:nvSpPr>
          <p:cNvPr id="3" name="TextBox 2">
            <a:extLst>
              <a:ext uri="{FF2B5EF4-FFF2-40B4-BE49-F238E27FC236}">
                <a16:creationId xmlns:a16="http://schemas.microsoft.com/office/drawing/2014/main" xmlns="" id="{4A253908-9BBF-EDFF-C379-2DF395515401}"/>
              </a:ext>
            </a:extLst>
          </p:cNvPr>
          <p:cNvSpPr txBox="1"/>
          <p:nvPr/>
        </p:nvSpPr>
        <p:spPr>
          <a:xfrm>
            <a:off x="4668644" y="607741"/>
            <a:ext cx="470395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cap="all" dirty="0">
                <a:latin typeface="Segoe Print"/>
              </a:rPr>
              <a:t>The NEW PARKS </a:t>
            </a:r>
            <a:r>
              <a:rPr lang="en-US" sz="2400" dirty="0">
                <a:latin typeface="Segoe Print"/>
              </a:rPr>
              <a:t>​</a:t>
            </a:r>
          </a:p>
        </p:txBody>
      </p:sp>
      <p:pic>
        <p:nvPicPr>
          <p:cNvPr id="4" name="Picture 4">
            <a:extLst>
              <a:ext uri="{FF2B5EF4-FFF2-40B4-BE49-F238E27FC236}">
                <a16:creationId xmlns:a16="http://schemas.microsoft.com/office/drawing/2014/main" xmlns="" id="{BE86B5A5-D61F-34E3-0CF6-BDCFACAA6569}"/>
              </a:ext>
            </a:extLst>
          </p:cNvPr>
          <p:cNvPicPr>
            <a:picLocks noChangeAspect="1"/>
          </p:cNvPicPr>
          <p:nvPr/>
        </p:nvPicPr>
        <p:blipFill>
          <a:blip r:embed="rId2"/>
          <a:stretch>
            <a:fillRect/>
          </a:stretch>
        </p:blipFill>
        <p:spPr>
          <a:xfrm>
            <a:off x="486937" y="2958003"/>
            <a:ext cx="5317272" cy="3655456"/>
          </a:xfrm>
          <a:prstGeom prst="rect">
            <a:avLst/>
          </a:prstGeom>
        </p:spPr>
      </p:pic>
      <p:pic>
        <p:nvPicPr>
          <p:cNvPr id="5" name="Picture 5" descr="A picture containing text, sign, grass, outdoor&#10;&#10;Description automatically generated">
            <a:extLst>
              <a:ext uri="{FF2B5EF4-FFF2-40B4-BE49-F238E27FC236}">
                <a16:creationId xmlns:a16="http://schemas.microsoft.com/office/drawing/2014/main" xmlns="" id="{C31B5199-B2ED-C936-8231-914D61E6760C}"/>
              </a:ext>
            </a:extLst>
          </p:cNvPr>
          <p:cNvPicPr>
            <a:picLocks noChangeAspect="1"/>
          </p:cNvPicPr>
          <p:nvPr/>
        </p:nvPicPr>
        <p:blipFill>
          <a:blip r:embed="rId3"/>
          <a:stretch>
            <a:fillRect/>
          </a:stretch>
        </p:blipFill>
        <p:spPr>
          <a:xfrm>
            <a:off x="6545766" y="2948038"/>
            <a:ext cx="5317271" cy="3666097"/>
          </a:xfrm>
          <a:prstGeom prst="rect">
            <a:avLst/>
          </a:prstGeom>
        </p:spPr>
      </p:pic>
    </p:spTree>
    <p:extLst>
      <p:ext uri="{BB962C8B-B14F-4D97-AF65-F5344CB8AC3E}">
        <p14:creationId xmlns:p14="http://schemas.microsoft.com/office/powerpoint/2010/main" val="404887323"/>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882DBF-4072-DDB7-9BF9-9E0319472566}"/>
              </a:ext>
            </a:extLst>
          </p:cNvPr>
          <p:cNvSpPr>
            <a:spLocks noGrp="1"/>
          </p:cNvSpPr>
          <p:nvPr>
            <p:ph type="title" idx="4294967295"/>
          </p:nvPr>
        </p:nvSpPr>
        <p:spPr>
          <a:xfrm>
            <a:off x="1379576" y="200838"/>
            <a:ext cx="9604375" cy="1049337"/>
          </a:xfrm>
        </p:spPr>
        <p:txBody>
          <a:bodyPr/>
          <a:lstStyle/>
          <a:p>
            <a:pPr algn="ctr"/>
            <a:r>
              <a:rPr lang="en-US" dirty="0">
                <a:solidFill>
                  <a:schemeClr val="tx1"/>
                </a:solidFill>
              </a:rPr>
              <a:t>The kids park</a:t>
            </a:r>
          </a:p>
        </p:txBody>
      </p:sp>
      <p:sp>
        <p:nvSpPr>
          <p:cNvPr id="3" name="Content Placeholder 2">
            <a:extLst>
              <a:ext uri="{FF2B5EF4-FFF2-40B4-BE49-F238E27FC236}">
                <a16:creationId xmlns:a16="http://schemas.microsoft.com/office/drawing/2014/main" xmlns="" id="{4C62715C-A0AA-AE3F-7BAC-A50F59693950}"/>
              </a:ext>
            </a:extLst>
          </p:cNvPr>
          <p:cNvSpPr>
            <a:spLocks noGrp="1"/>
          </p:cNvSpPr>
          <p:nvPr>
            <p:ph idx="4294967295"/>
          </p:nvPr>
        </p:nvSpPr>
        <p:spPr>
          <a:xfrm>
            <a:off x="478186" y="1644418"/>
            <a:ext cx="9604375" cy="3449638"/>
          </a:xfrm>
        </p:spPr>
        <p:txBody>
          <a:bodyPr vert="horz" lIns="91440" tIns="45720" rIns="91440" bIns="45720" rtlCol="0" anchor="t">
            <a:normAutofit/>
          </a:bodyPr>
          <a:lstStyle/>
          <a:p>
            <a:pPr marL="347345" indent="-347345"/>
            <a:r>
              <a:rPr lang="en-US" dirty="0">
                <a:solidFill>
                  <a:schemeClr val="tx2"/>
                </a:solidFill>
              </a:rPr>
              <a:t>In one part of the park there is a smaller park for children under 15 years old. Something more beautiful is added there every year. Two years ago they added a colorful </a:t>
            </a:r>
            <a:r>
              <a:rPr lang="en-US" dirty="0" smtClean="0">
                <a:solidFill>
                  <a:schemeClr val="tx2"/>
                </a:solidFill>
              </a:rPr>
              <a:t>slide, </a:t>
            </a:r>
            <a:r>
              <a:rPr lang="en-US" dirty="0">
                <a:solidFill>
                  <a:schemeClr val="tx2"/>
                </a:solidFill>
              </a:rPr>
              <a:t>with </a:t>
            </a:r>
            <a:r>
              <a:rPr lang="en-US" dirty="0" smtClean="0">
                <a:solidFill>
                  <a:schemeClr val="tx2"/>
                </a:solidFill>
              </a:rPr>
              <a:t>new </a:t>
            </a:r>
            <a:r>
              <a:rPr lang="en-US" dirty="0">
                <a:solidFill>
                  <a:schemeClr val="tx2"/>
                </a:solidFill>
              </a:rPr>
              <a:t>swings. And in the summer there are jumping </a:t>
            </a:r>
            <a:r>
              <a:rPr lang="en-US" dirty="0" smtClean="0">
                <a:solidFill>
                  <a:schemeClr val="tx2"/>
                </a:solidFill>
              </a:rPr>
              <a:t>balloons/bouncy castles </a:t>
            </a:r>
            <a:r>
              <a:rPr lang="en-US" dirty="0">
                <a:solidFill>
                  <a:schemeClr val="tx2"/>
                </a:solidFill>
              </a:rPr>
              <a:t>for small children. Also there is intended small place for indoor soccer and basketball. </a:t>
            </a:r>
          </a:p>
        </p:txBody>
      </p:sp>
      <p:pic>
        <p:nvPicPr>
          <p:cNvPr id="4" name="Picture 4">
            <a:extLst>
              <a:ext uri="{FF2B5EF4-FFF2-40B4-BE49-F238E27FC236}">
                <a16:creationId xmlns:a16="http://schemas.microsoft.com/office/drawing/2014/main" xmlns="" id="{07341910-3E9A-8B10-5AA4-06CB903E7D5A}"/>
              </a:ext>
            </a:extLst>
          </p:cNvPr>
          <p:cNvPicPr>
            <a:picLocks noChangeAspect="1"/>
          </p:cNvPicPr>
          <p:nvPr/>
        </p:nvPicPr>
        <p:blipFill>
          <a:blip r:embed="rId2"/>
          <a:stretch>
            <a:fillRect/>
          </a:stretch>
        </p:blipFill>
        <p:spPr>
          <a:xfrm>
            <a:off x="807802" y="4194726"/>
            <a:ext cx="3660213" cy="2506908"/>
          </a:xfrm>
          <a:prstGeom prst="rect">
            <a:avLst/>
          </a:prstGeom>
        </p:spPr>
      </p:pic>
      <p:pic>
        <p:nvPicPr>
          <p:cNvPr id="5" name="Picture 5">
            <a:extLst>
              <a:ext uri="{FF2B5EF4-FFF2-40B4-BE49-F238E27FC236}">
                <a16:creationId xmlns:a16="http://schemas.microsoft.com/office/drawing/2014/main" xmlns="" id="{834F20EF-0ABF-770E-324D-6C115E878048}"/>
              </a:ext>
            </a:extLst>
          </p:cNvPr>
          <p:cNvPicPr>
            <a:picLocks noChangeAspect="1"/>
          </p:cNvPicPr>
          <p:nvPr/>
        </p:nvPicPr>
        <p:blipFill>
          <a:blip r:embed="rId3"/>
          <a:stretch>
            <a:fillRect/>
          </a:stretch>
        </p:blipFill>
        <p:spPr>
          <a:xfrm>
            <a:off x="5890610" y="4112593"/>
            <a:ext cx="5158659" cy="2322157"/>
          </a:xfrm>
          <a:prstGeom prst="rect">
            <a:avLst/>
          </a:prstGeom>
        </p:spPr>
      </p:pic>
    </p:spTree>
    <p:extLst>
      <p:ext uri="{BB962C8B-B14F-4D97-AF65-F5344CB8AC3E}">
        <p14:creationId xmlns:p14="http://schemas.microsoft.com/office/powerpoint/2010/main" val="3712920527"/>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6AADD7-1EBB-36C9-1F24-5FEA40D90455}"/>
              </a:ext>
            </a:extLst>
          </p:cNvPr>
          <p:cNvSpPr>
            <a:spLocks noGrp="1"/>
          </p:cNvSpPr>
          <p:nvPr>
            <p:ph type="title" idx="4294967295"/>
          </p:nvPr>
        </p:nvSpPr>
        <p:spPr>
          <a:xfrm>
            <a:off x="3957411" y="442006"/>
            <a:ext cx="9604375" cy="1049337"/>
          </a:xfrm>
        </p:spPr>
        <p:txBody>
          <a:bodyPr/>
          <a:lstStyle/>
          <a:p>
            <a:r>
              <a:rPr lang="en-US" dirty="0">
                <a:solidFill>
                  <a:schemeClr val="tx1"/>
                </a:solidFill>
              </a:rPr>
              <a:t>The gym park </a:t>
            </a:r>
            <a:endParaRPr lang="en-US">
              <a:solidFill>
                <a:schemeClr val="tx1"/>
              </a:solidFill>
            </a:endParaRPr>
          </a:p>
        </p:txBody>
      </p:sp>
      <p:sp>
        <p:nvSpPr>
          <p:cNvPr id="3" name="Content Placeholder 2">
            <a:extLst>
              <a:ext uri="{FF2B5EF4-FFF2-40B4-BE49-F238E27FC236}">
                <a16:creationId xmlns:a16="http://schemas.microsoft.com/office/drawing/2014/main" xmlns="" id="{19B0E3F0-43ED-7653-39B0-B358A4B0599A}"/>
              </a:ext>
            </a:extLst>
          </p:cNvPr>
          <p:cNvSpPr>
            <a:spLocks noGrp="1"/>
          </p:cNvSpPr>
          <p:nvPr>
            <p:ph idx="4294967295"/>
          </p:nvPr>
        </p:nvSpPr>
        <p:spPr>
          <a:xfrm>
            <a:off x="401411" y="1988911"/>
            <a:ext cx="9604375" cy="3449638"/>
          </a:xfrm>
        </p:spPr>
        <p:txBody>
          <a:bodyPr vert="horz" lIns="91440" tIns="45720" rIns="91440" bIns="45720" rtlCol="0" anchor="t">
            <a:normAutofit/>
          </a:bodyPr>
          <a:lstStyle/>
          <a:p>
            <a:pPr marL="347345" indent="-347345"/>
            <a:r>
              <a:rPr lang="en-US" dirty="0" smtClean="0">
                <a:solidFill>
                  <a:schemeClr val="tx2"/>
                </a:solidFill>
              </a:rPr>
              <a:t>And I must not </a:t>
            </a:r>
            <a:r>
              <a:rPr lang="en-US" dirty="0">
                <a:solidFill>
                  <a:schemeClr val="tx2"/>
                </a:solidFill>
              </a:rPr>
              <a:t>forget to mention that we also have a special exercise park. It is made for young people to go and exercise. There are all kinds of devices in it for exercises for arms and legs. </a:t>
            </a:r>
          </a:p>
        </p:txBody>
      </p:sp>
      <p:pic>
        <p:nvPicPr>
          <p:cNvPr id="4" name="Picture 4">
            <a:extLst>
              <a:ext uri="{FF2B5EF4-FFF2-40B4-BE49-F238E27FC236}">
                <a16:creationId xmlns:a16="http://schemas.microsoft.com/office/drawing/2014/main" xmlns="" id="{464DA5D0-2E40-456E-D3F0-C06C0F21C752}"/>
              </a:ext>
            </a:extLst>
          </p:cNvPr>
          <p:cNvPicPr>
            <a:picLocks noChangeAspect="1"/>
          </p:cNvPicPr>
          <p:nvPr/>
        </p:nvPicPr>
        <p:blipFill>
          <a:blip r:embed="rId2"/>
          <a:stretch>
            <a:fillRect/>
          </a:stretch>
        </p:blipFill>
        <p:spPr>
          <a:xfrm>
            <a:off x="3961796" y="3609067"/>
            <a:ext cx="5333444" cy="3104426"/>
          </a:xfrm>
          <a:prstGeom prst="rect">
            <a:avLst/>
          </a:prstGeom>
        </p:spPr>
      </p:pic>
    </p:spTree>
    <p:extLst>
      <p:ext uri="{BB962C8B-B14F-4D97-AF65-F5344CB8AC3E}">
        <p14:creationId xmlns:p14="http://schemas.microsoft.com/office/powerpoint/2010/main" val="3501101023"/>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B4A904D-7B1F-E23A-3504-B77A6E71A5DC}"/>
              </a:ext>
            </a:extLst>
          </p:cNvPr>
          <p:cNvSpPr txBox="1"/>
          <p:nvPr/>
        </p:nvSpPr>
        <p:spPr>
          <a:xfrm>
            <a:off x="440474" y="1425498"/>
            <a:ext cx="11654882"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dirty="0">
                <a:solidFill>
                  <a:schemeClr val="tx2"/>
                </a:solidFill>
                <a:latin typeface="Segoe Print"/>
              </a:rPr>
              <a:t>Pelister - the highest peak of Baba Planina , and with its 2,601m </a:t>
            </a:r>
            <a:r>
              <a:rPr lang="en-US" sz="2400" dirty="0">
                <a:solidFill>
                  <a:schemeClr val="tx2"/>
                </a:solidFill>
                <a:latin typeface="Segoe Print"/>
                <a:cs typeface="Segoe UI"/>
              </a:rPr>
              <a:t>above the sea level</a:t>
            </a:r>
            <a:r>
              <a:rPr lang="en-US" sz="2400" dirty="0">
                <a:solidFill>
                  <a:schemeClr val="tx2"/>
                </a:solidFill>
                <a:latin typeface="Segoe Print"/>
              </a:rPr>
              <a:t> , it is the third highest mountain peak in North </a:t>
            </a:r>
            <a:r>
              <a:rPr lang="en-US" sz="2400" dirty="0">
                <a:solidFill>
                  <a:schemeClr val="tx2"/>
                </a:solidFill>
                <a:latin typeface="Segoe Print"/>
                <a:cs typeface="Segoe UI"/>
              </a:rPr>
              <a:t>Macedonia</a:t>
            </a:r>
            <a:r>
              <a:rPr lang="en-US" sz="2400" dirty="0">
                <a:solidFill>
                  <a:schemeClr val="tx2"/>
                </a:solidFill>
                <a:latin typeface="Segoe Print"/>
              </a:rPr>
              <a:t> . Often the name of the top Pelister is used as a name for </a:t>
            </a:r>
            <a:r>
              <a:rPr lang="en-US" sz="2400" dirty="0">
                <a:solidFill>
                  <a:schemeClr val="tx2"/>
                </a:solidFill>
                <a:latin typeface="Segoe Print"/>
                <a:cs typeface="Segoe UI"/>
              </a:rPr>
              <a:t>Baba Planina </a:t>
            </a:r>
            <a:r>
              <a:rPr lang="en-US" sz="2400" dirty="0">
                <a:solidFill>
                  <a:schemeClr val="tx2"/>
                </a:solidFill>
                <a:latin typeface="Segoe Print"/>
                <a:cs typeface="Calibri"/>
              </a:rPr>
              <a:t>itself</a:t>
            </a:r>
            <a:r>
              <a:rPr lang="en-US" sz="2400" dirty="0">
                <a:solidFill>
                  <a:schemeClr val="tx2"/>
                </a:solidFill>
                <a:latin typeface="Segoe Print"/>
              </a:rPr>
              <a:t> and a synonym for the city of </a:t>
            </a:r>
            <a:r>
              <a:rPr lang="en-US" sz="2400" dirty="0">
                <a:solidFill>
                  <a:schemeClr val="tx2"/>
                </a:solidFill>
                <a:latin typeface="Segoe Print"/>
                <a:cs typeface="Segoe UI"/>
              </a:rPr>
              <a:t>Bitola</a:t>
            </a:r>
            <a:r>
              <a:rPr lang="en-US" sz="2400" dirty="0">
                <a:solidFill>
                  <a:schemeClr val="tx2"/>
                </a:solidFill>
                <a:latin typeface="Segoe Print"/>
              </a:rPr>
              <a:t>. </a:t>
            </a:r>
            <a:endParaRPr lang="en-US" dirty="0"/>
          </a:p>
        </p:txBody>
      </p:sp>
      <p:sp>
        <p:nvSpPr>
          <p:cNvPr id="3" name="TextBox 2">
            <a:extLst>
              <a:ext uri="{FF2B5EF4-FFF2-40B4-BE49-F238E27FC236}">
                <a16:creationId xmlns:a16="http://schemas.microsoft.com/office/drawing/2014/main" xmlns="" id="{25B78A44-03E4-E731-244F-FF5C48C989ED}"/>
              </a:ext>
            </a:extLst>
          </p:cNvPr>
          <p:cNvSpPr txBox="1"/>
          <p:nvPr/>
        </p:nvSpPr>
        <p:spPr>
          <a:xfrm>
            <a:off x="3948461" y="626327"/>
            <a:ext cx="463890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Segoe Print"/>
              </a:rPr>
              <a:t>The National Park Pelister</a:t>
            </a:r>
            <a:r>
              <a:rPr lang="en-US" sz="2400" dirty="0">
                <a:latin typeface="Segoe Print"/>
                <a:ea typeface="Calibri Light"/>
                <a:cs typeface="Calibri Light"/>
              </a:rPr>
              <a:t>​</a:t>
            </a:r>
            <a:endParaRPr lang="en-US" sz="2400" dirty="0">
              <a:latin typeface="Segoe Print"/>
            </a:endParaRPr>
          </a:p>
        </p:txBody>
      </p:sp>
      <p:pic>
        <p:nvPicPr>
          <p:cNvPr id="4" name="Picture 4" descr="A picture containing outdoor, tree, mountain, nature&#10;&#10;Description automatically generated">
            <a:extLst>
              <a:ext uri="{FF2B5EF4-FFF2-40B4-BE49-F238E27FC236}">
                <a16:creationId xmlns:a16="http://schemas.microsoft.com/office/drawing/2014/main" xmlns="" id="{F97933CE-FCEC-1EBD-11C2-2CED38DC9BFD}"/>
              </a:ext>
            </a:extLst>
          </p:cNvPr>
          <p:cNvPicPr>
            <a:picLocks noChangeAspect="1"/>
          </p:cNvPicPr>
          <p:nvPr/>
        </p:nvPicPr>
        <p:blipFill>
          <a:blip r:embed="rId2"/>
          <a:stretch>
            <a:fillRect/>
          </a:stretch>
        </p:blipFill>
        <p:spPr>
          <a:xfrm>
            <a:off x="3153937" y="3288742"/>
            <a:ext cx="5596053" cy="3151953"/>
          </a:xfrm>
          <a:prstGeom prst="rect">
            <a:avLst/>
          </a:prstGeom>
        </p:spPr>
      </p:pic>
    </p:spTree>
    <p:extLst>
      <p:ext uri="{BB962C8B-B14F-4D97-AF65-F5344CB8AC3E}">
        <p14:creationId xmlns:p14="http://schemas.microsoft.com/office/powerpoint/2010/main" val="3092877295"/>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Gallery" id="{BBFCD31E-59A1-489D-B089-A3EAD7CAE12E}" vid="{F5E91637-A7B6-4E27-B710-77DA7014EE1E}"/>
    </a:ext>
  </a:extLst>
</a:theme>
</file>

<file path=ppt/theme/theme4.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1D5F340F01F94FA2FD29A5E6DC872E" ma:contentTypeVersion="0" ma:contentTypeDescription="Create a new document." ma:contentTypeScope="" ma:versionID="141aba3b8f8cb7f331be6546df69db50">
  <xsd:schema xmlns:xsd="http://www.w3.org/2001/XMLSchema" xmlns:xs="http://www.w3.org/2001/XMLSchema" xmlns:p="http://schemas.microsoft.com/office/2006/metadata/properties" targetNamespace="http://schemas.microsoft.com/office/2006/metadata/properties" ma:root="true" ma:fieldsID="f8e4ef66d87525153bd8907774ed28f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0B2A3E7-B135-4E1F-BCE7-FDF1A00246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3E3374BC-E25E-4BAE-AD72-418F94B7FFDC}">
  <ds:schemaRefs>
    <ds:schemaRef ds:uri="http://schemas.microsoft.com/office/2006/documentManagement/types"/>
    <ds:schemaRef ds:uri="http://purl.org/dc/dcmitype/"/>
    <ds:schemaRef ds:uri="http://purl.org/dc/terms/"/>
    <ds:schemaRef ds:uri="http://schemas.microsoft.com/office/2006/metadata/properties"/>
    <ds:schemaRef ds:uri="http://www.w3.org/XML/1998/namespace"/>
    <ds:schemaRef ds:uri="http://purl.org/dc/elements/1.1/"/>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4A8F2BFE-8BB5-4138-9232-B12804F47F3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75</TotalTime>
  <Words>511</Words>
  <Application>Microsoft Office PowerPoint</Application>
  <PresentationFormat>Custom</PresentationFormat>
  <Paragraphs>43</Paragraphs>
  <Slides>15</Slides>
  <Notes>1</Notes>
  <HiddenSlides>0</HiddenSlides>
  <MMClips>0</MMClips>
  <ScaleCrop>false</ScaleCrop>
  <HeadingPairs>
    <vt:vector size="4" baseType="variant">
      <vt:variant>
        <vt:lpstr>Theme</vt:lpstr>
      </vt:variant>
      <vt:variant>
        <vt:i4>4</vt:i4>
      </vt:variant>
      <vt:variant>
        <vt:lpstr>Slide Titles</vt:lpstr>
      </vt:variant>
      <vt:variant>
        <vt:i4>15</vt:i4>
      </vt:variant>
    </vt:vector>
  </HeadingPairs>
  <TitlesOfParts>
    <vt:vector size="19" baseType="lpstr">
      <vt:lpstr>Nature Illustration 16x9</vt:lpstr>
      <vt:lpstr>Office Theme</vt:lpstr>
      <vt:lpstr>Gallery</vt:lpstr>
      <vt:lpstr>office theme</vt:lpstr>
      <vt:lpstr>How eco-friendly is our local area </vt:lpstr>
      <vt:lpstr>PowerPoint Presentation</vt:lpstr>
      <vt:lpstr>PowerPoint Presentation</vt:lpstr>
      <vt:lpstr>                   Stray dogs in Bitola</vt:lpstr>
      <vt:lpstr>The first park </vt:lpstr>
      <vt:lpstr>PowerPoint Presentation</vt:lpstr>
      <vt:lpstr>The kids park</vt:lpstr>
      <vt:lpstr>The gym park </vt:lpstr>
      <vt:lpstr>PowerPoint Presentation</vt:lpstr>
      <vt:lpstr>PowerPoint Presentation</vt:lpstr>
      <vt:lpstr>PowerPoint Presentation</vt:lpstr>
      <vt:lpstr>PowerPoint Presentation</vt:lpstr>
      <vt:lpstr>• ZK Pelagonija is a leading company in agriculture in the Republic of North Macedonia.   </vt:lpstr>
      <vt:lpstr>PowerPoint Presentation</vt:lpstr>
      <vt:lpstr> THANK YOU FOR YOUR ATTENTION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
  <cp:lastModifiedBy>andrej jovanovski</cp:lastModifiedBy>
  <cp:revision>513</cp:revision>
  <dcterms:created xsi:type="dcterms:W3CDTF">2022-05-11T18:39:03Z</dcterms:created>
  <dcterms:modified xsi:type="dcterms:W3CDTF">2022-05-12T22:43:12Z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0x0101007C1D5F340F01F94FA2FD29A5E6DC872E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