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ACFE-0A27-4C31-A3E3-8998E54AA741}" type="datetimeFigureOut">
              <a:rPr lang="sk-SK" smtClean="0"/>
              <a:pPr/>
              <a:t>17. 12. 2015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C46D-6C93-4EA0-B077-18DC00EA7F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ACFE-0A27-4C31-A3E3-8998E54AA741}" type="datetimeFigureOut">
              <a:rPr lang="sk-SK" smtClean="0"/>
              <a:pPr/>
              <a:t>17. 12. 2015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C46D-6C93-4EA0-B077-18DC00EA7F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ACFE-0A27-4C31-A3E3-8998E54AA741}" type="datetimeFigureOut">
              <a:rPr lang="sk-SK" smtClean="0"/>
              <a:pPr/>
              <a:t>17. 12. 2015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C46D-6C93-4EA0-B077-18DC00EA7F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ACFE-0A27-4C31-A3E3-8998E54AA741}" type="datetimeFigureOut">
              <a:rPr lang="sk-SK" smtClean="0"/>
              <a:pPr/>
              <a:t>17. 12. 2015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C46D-6C93-4EA0-B077-18DC00EA7F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ACFE-0A27-4C31-A3E3-8998E54AA741}" type="datetimeFigureOut">
              <a:rPr lang="sk-SK" smtClean="0"/>
              <a:pPr/>
              <a:t>17. 12. 2015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C46D-6C93-4EA0-B077-18DC00EA7F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ACFE-0A27-4C31-A3E3-8998E54AA741}" type="datetimeFigureOut">
              <a:rPr lang="sk-SK" smtClean="0"/>
              <a:pPr/>
              <a:t>17. 12. 2015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C46D-6C93-4EA0-B077-18DC00EA7F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ACFE-0A27-4C31-A3E3-8998E54AA741}" type="datetimeFigureOut">
              <a:rPr lang="sk-SK" smtClean="0"/>
              <a:pPr/>
              <a:t>17. 12. 2015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C46D-6C93-4EA0-B077-18DC00EA7F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ACFE-0A27-4C31-A3E3-8998E54AA741}" type="datetimeFigureOut">
              <a:rPr lang="sk-SK" smtClean="0"/>
              <a:pPr/>
              <a:t>17. 12. 2015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C46D-6C93-4EA0-B077-18DC00EA7F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ACFE-0A27-4C31-A3E3-8998E54AA741}" type="datetimeFigureOut">
              <a:rPr lang="sk-SK" smtClean="0"/>
              <a:pPr/>
              <a:t>17. 12. 2015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C46D-6C93-4EA0-B077-18DC00EA7F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ACFE-0A27-4C31-A3E3-8998E54AA741}" type="datetimeFigureOut">
              <a:rPr lang="sk-SK" smtClean="0"/>
              <a:pPr/>
              <a:t>17. 12. 2015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C46D-6C93-4EA0-B077-18DC00EA7F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ACFE-0A27-4C31-A3E3-8998E54AA741}" type="datetimeFigureOut">
              <a:rPr lang="sk-SK" smtClean="0"/>
              <a:pPr/>
              <a:t>17. 12. 2015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C46D-6C93-4EA0-B077-18DC00EA7F9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5ACFE-0A27-4C31-A3E3-8998E54AA741}" type="datetimeFigureOut">
              <a:rPr lang="sk-SK" smtClean="0"/>
              <a:pPr/>
              <a:t>17. 12. 2015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7C46D-6C93-4EA0-B077-18DC00EA7F9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nUIJR_ejo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3"/>
          </a:xfrm>
        </p:spPr>
        <p:txBody>
          <a:bodyPr>
            <a:normAutofit/>
          </a:bodyPr>
          <a:lstStyle/>
          <a:p>
            <a:r>
              <a:rPr lang="sk-SK" sz="5400" b="1" dirty="0" err="1" smtClean="0">
                <a:solidFill>
                  <a:srgbClr val="002060"/>
                </a:solidFill>
                <a:latin typeface="Algerian" pitchFamily="82" charset="0"/>
              </a:rPr>
              <a:t>Merry</a:t>
            </a:r>
            <a:r>
              <a:rPr lang="sk-SK" sz="5400" b="1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sk-SK" sz="5400" b="1" dirty="0" err="1" smtClean="0">
                <a:solidFill>
                  <a:srgbClr val="002060"/>
                </a:solidFill>
                <a:latin typeface="Algerian" pitchFamily="82" charset="0"/>
              </a:rPr>
              <a:t>Christmas</a:t>
            </a:r>
            <a:endParaRPr lang="sk-SK" sz="5400" b="1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792088"/>
          </a:xfrm>
        </p:spPr>
        <p:txBody>
          <a:bodyPr>
            <a:normAutofit/>
          </a:bodyPr>
          <a:lstStyle/>
          <a:p>
            <a:r>
              <a:rPr lang="sk-SK" sz="3600" dirty="0" err="1" smtClean="0">
                <a:solidFill>
                  <a:srgbClr val="002060"/>
                </a:solidFill>
                <a:latin typeface="Algerian" pitchFamily="82" charset="0"/>
              </a:rPr>
              <a:t>From</a:t>
            </a:r>
            <a:r>
              <a:rPr lang="sk-SK" sz="3600" dirty="0" smtClean="0">
                <a:solidFill>
                  <a:srgbClr val="002060"/>
                </a:solidFill>
                <a:latin typeface="Algerian" pitchFamily="82" charset="0"/>
              </a:rPr>
              <a:t> Slovakia</a:t>
            </a:r>
            <a:endParaRPr lang="sk-SK" sz="3600" dirty="0">
              <a:solidFill>
                <a:srgbClr val="002060"/>
              </a:solidFill>
              <a:latin typeface="Algerian" pitchFamily="82" charset="0"/>
            </a:endParaRPr>
          </a:p>
        </p:txBody>
      </p:sp>
      <p:pic>
        <p:nvPicPr>
          <p:cNvPr id="6" name="Obrázok 5" descr="http://www.sikovnamamina.sk/wp-content/uploads/2014/12/vianocne-darcek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7056784" cy="4032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rgbClr val="002060"/>
                </a:solidFill>
                <a:latin typeface="Arial Black" pitchFamily="34" charset="0"/>
              </a:rPr>
              <a:t>Christmas</a:t>
            </a:r>
            <a:r>
              <a:rPr lang="sk-SK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sk-SK" dirty="0" err="1" smtClean="0">
                <a:solidFill>
                  <a:srgbClr val="002060"/>
                </a:solidFill>
                <a:latin typeface="Arial Black" pitchFamily="34" charset="0"/>
              </a:rPr>
              <a:t>carol</a:t>
            </a:r>
            <a:r>
              <a:rPr lang="sk-SK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Nesiem vám noviny, počúvajte!</a:t>
            </a:r>
          </a:p>
          <a:p>
            <a:r>
              <a:rPr lang="sk-SK" dirty="0">
                <a:solidFill>
                  <a:srgbClr val="FF0000"/>
                </a:solidFill>
              </a:rPr>
              <a:t>Nesiem vám noviny, počúvajte!</a:t>
            </a: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>Z betlehemskej doliny, pozor dajte!</a:t>
            </a: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>Čujte ich </a:t>
            </a:r>
            <a:r>
              <a:rPr lang="sk-SK" dirty="0" err="1">
                <a:solidFill>
                  <a:srgbClr val="FF0000"/>
                </a:solidFill>
              </a:rPr>
              <a:t>pilne</a:t>
            </a:r>
            <a:r>
              <a:rPr lang="sk-SK" dirty="0">
                <a:solidFill>
                  <a:srgbClr val="FF0000"/>
                </a:solidFill>
              </a:rPr>
              <a:t>, sú neomylné, pozor dajte!</a:t>
            </a: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>Syna nám zrodila čistá Panna,</a:t>
            </a: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>Do jasieľ vložila Krista Pána, </a:t>
            </a: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>k sebe vinula, aj zavinula Krista Pána.</a:t>
            </a: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>Ku nemu anjeli letia z neba, </a:t>
            </a: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>Pastieri veselí ho velebia.</a:t>
            </a: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>Privítajme ho, Pána </a:t>
            </a:r>
            <a:r>
              <a:rPr lang="sk-SK" dirty="0" err="1">
                <a:solidFill>
                  <a:srgbClr val="FF0000"/>
                </a:solidFill>
              </a:rPr>
              <a:t>svojeho</a:t>
            </a:r>
            <a:r>
              <a:rPr lang="sk-SK" dirty="0">
                <a:solidFill>
                  <a:srgbClr val="FF0000"/>
                </a:solidFill>
              </a:rPr>
              <a:t>, ako treba.</a:t>
            </a: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ojerecepty.sk/v_obrazky/vianoce-silvester/vianocne-koledy/nesiem-vam-noviny-pocuvaj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0648"/>
            <a:ext cx="6264696" cy="6408712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2286000" y="5691157"/>
            <a:ext cx="5238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hlinkClick r:id="rId3" action="ppaction://hlinksldjump"/>
              </a:rPr>
              <a:t>https://www.youtube.com/watch?v=nzfyk2jkn8w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  <a:latin typeface="Arial Black" pitchFamily="34" charset="0"/>
              </a:rPr>
              <a:t>Popular</a:t>
            </a:r>
            <a:r>
              <a:rPr lang="sk-SK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Arial Black" pitchFamily="34" charset="0"/>
              </a:rPr>
              <a:t>christmas</a:t>
            </a:r>
            <a:r>
              <a:rPr lang="sk-SK" b="1" dirty="0" smtClean="0">
                <a:solidFill>
                  <a:srgbClr val="FF0000"/>
                </a:solidFill>
                <a:latin typeface="Arial Black" pitchFamily="34" charset="0"/>
              </a:rPr>
              <a:t> song</a:t>
            </a:r>
            <a:endParaRPr lang="sk-SK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https://www.youtube.com/watch?v=nnUIJR_ejoA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  <a:latin typeface="Arial Black" pitchFamily="34" charset="0"/>
              </a:rPr>
              <a:t>Šťastné a Veselé</a:t>
            </a:r>
            <a:endParaRPr lang="sk-SK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>
                <a:solidFill>
                  <a:srgbClr val="7030A0"/>
                </a:solidFill>
              </a:rPr>
              <a:t>Šťastné a veselé, čo viac si želať </a:t>
            </a:r>
            <a:r>
              <a:rPr lang="sk-SK" dirty="0" smtClean="0">
                <a:solidFill>
                  <a:srgbClr val="7030A0"/>
                </a:solidFill>
              </a:rPr>
              <a:t/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>
                <a:solidFill>
                  <a:srgbClr val="7030A0"/>
                </a:solidFill>
              </a:rPr>
              <a:t>vyhriate postele a lásky veľa.</a:t>
            </a:r>
            <a:r>
              <a:rPr lang="sk-SK" dirty="0" smtClean="0">
                <a:solidFill>
                  <a:srgbClr val="7030A0"/>
                </a:solidFill>
              </a:rPr>
              <a:t/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>
                <a:solidFill>
                  <a:srgbClr val="7030A0"/>
                </a:solidFill>
              </a:rPr>
              <a:t>Šťastné a veselé, a požehnané, </a:t>
            </a:r>
            <a:r>
              <a:rPr lang="sk-SK" dirty="0" smtClean="0">
                <a:solidFill>
                  <a:srgbClr val="7030A0"/>
                </a:solidFill>
              </a:rPr>
              <a:t/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>
                <a:solidFill>
                  <a:srgbClr val="7030A0"/>
                </a:solidFill>
              </a:rPr>
              <a:t>nech nikto nespadne s kaprom do vane.</a:t>
            </a:r>
            <a:r>
              <a:rPr lang="sk-SK" dirty="0" smtClean="0">
                <a:solidFill>
                  <a:srgbClr val="7030A0"/>
                </a:solidFill>
              </a:rPr>
              <a:t/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>
                <a:solidFill>
                  <a:srgbClr val="7030A0"/>
                </a:solidFill>
              </a:rPr>
              <a:t>:/Vianoce hrejú na duši i na tele, </a:t>
            </a:r>
            <a:r>
              <a:rPr lang="sk-SK" dirty="0" smtClean="0">
                <a:solidFill>
                  <a:srgbClr val="7030A0"/>
                </a:solidFill>
              </a:rPr>
              <a:t/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>
                <a:solidFill>
                  <a:srgbClr val="7030A0"/>
                </a:solidFill>
              </a:rPr>
              <a:t>keď všetci prajú si šťastné a veselé..:/ 2x</a:t>
            </a:r>
            <a:r>
              <a:rPr lang="sk-SK" dirty="0" smtClean="0">
                <a:solidFill>
                  <a:srgbClr val="7030A0"/>
                </a:solidFill>
              </a:rPr>
              <a:t/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>
                <a:solidFill>
                  <a:srgbClr val="7030A0"/>
                </a:solidFill>
              </a:rPr>
              <a:t>Šťastné a veselé tie sviatky milé, </a:t>
            </a:r>
            <a:r>
              <a:rPr lang="sk-SK" dirty="0" smtClean="0">
                <a:solidFill>
                  <a:srgbClr val="7030A0"/>
                </a:solidFill>
              </a:rPr>
              <a:t/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>
                <a:solidFill>
                  <a:srgbClr val="7030A0"/>
                </a:solidFill>
              </a:rPr>
              <a:t>nech sused neruší pokojné chvíle.</a:t>
            </a:r>
            <a:r>
              <a:rPr lang="sk-SK" dirty="0" smtClean="0">
                <a:solidFill>
                  <a:srgbClr val="7030A0"/>
                </a:solidFill>
              </a:rPr>
              <a:t/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>
                <a:solidFill>
                  <a:srgbClr val="7030A0"/>
                </a:solidFill>
              </a:rPr>
              <a:t>Šťastné a veselé omamná vôňa, </a:t>
            </a:r>
            <a:r>
              <a:rPr lang="sk-SK" dirty="0" smtClean="0">
                <a:solidFill>
                  <a:srgbClr val="7030A0"/>
                </a:solidFill>
              </a:rPr>
              <a:t/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>
                <a:solidFill>
                  <a:srgbClr val="7030A0"/>
                </a:solidFill>
              </a:rPr>
              <a:t>nech ticho do noci cencúle zvonia.</a:t>
            </a:r>
            <a:r>
              <a:rPr lang="sk-SK" dirty="0" smtClean="0">
                <a:solidFill>
                  <a:srgbClr val="7030A0"/>
                </a:solidFill>
              </a:rPr>
              <a:t/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>
                <a:solidFill>
                  <a:srgbClr val="7030A0"/>
                </a:solidFill>
              </a:rPr>
              <a:t>:/Vianoce hrejú na duši i na tele, </a:t>
            </a:r>
            <a:r>
              <a:rPr lang="sk-SK" dirty="0" smtClean="0">
                <a:solidFill>
                  <a:srgbClr val="7030A0"/>
                </a:solidFill>
              </a:rPr>
              <a:t/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>
                <a:solidFill>
                  <a:srgbClr val="7030A0"/>
                </a:solidFill>
              </a:rPr>
              <a:t>keď všetci prajú si šťastné a veselé..:/ 2x</a:t>
            </a:r>
            <a:r>
              <a:rPr lang="sk-SK" dirty="0" smtClean="0">
                <a:solidFill>
                  <a:srgbClr val="7030A0"/>
                </a:solidFill>
              </a:rPr>
              <a:t/>
            </a:r>
            <a:br>
              <a:rPr lang="sk-SK" dirty="0" smtClean="0">
                <a:solidFill>
                  <a:srgbClr val="7030A0"/>
                </a:solidFill>
              </a:rPr>
            </a:b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>
                <a:solidFill>
                  <a:srgbClr val="7030A0"/>
                </a:solidFill>
              </a:rPr>
              <a:t>Šťastné a veselé, a nikdy inak,</a:t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 smtClean="0">
                <a:solidFill>
                  <a:srgbClr val="7030A0"/>
                </a:solidFill>
              </a:rPr>
              <a:t>nech sa svet raduje z Božieho Syna.</a:t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 smtClean="0">
                <a:solidFill>
                  <a:srgbClr val="7030A0"/>
                </a:solidFill>
              </a:rPr>
              <a:t>Šťastné a veselé, čo viac si želať </a:t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 smtClean="0">
                <a:solidFill>
                  <a:srgbClr val="7030A0"/>
                </a:solidFill>
              </a:rPr>
              <a:t>vyhriate postele a lásky veľa.</a:t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 smtClean="0">
                <a:solidFill>
                  <a:srgbClr val="7030A0"/>
                </a:solidFill>
              </a:rPr>
              <a:t>Vianoce hrejú na duši i na tele, </a:t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 smtClean="0">
                <a:solidFill>
                  <a:srgbClr val="7030A0"/>
                </a:solidFill>
              </a:rPr>
              <a:t>keď všetci prajú si šťastné a veselé, stromčeky žiaria aj živé, aj umelé,</a:t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 smtClean="0">
                <a:solidFill>
                  <a:srgbClr val="7030A0"/>
                </a:solidFill>
              </a:rPr>
              <a:t>keď všetci prajú si šťastné a veselé.</a:t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 smtClean="0">
                <a:solidFill>
                  <a:srgbClr val="7030A0"/>
                </a:solidFill>
              </a:rPr>
              <a:t>Šťastné a veselé vianočné sviatky, nech všetkých obídu zloba a hádky.</a:t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 smtClean="0">
                <a:solidFill>
                  <a:srgbClr val="7030A0"/>
                </a:solidFill>
              </a:rPr>
              <a:t>Šťastné a veselé, a v novom roku /:viac milých úsmevov s iskierkou v oku:/</a:t>
            </a:r>
            <a:br>
              <a:rPr lang="sk-SK" dirty="0" smtClean="0">
                <a:solidFill>
                  <a:srgbClr val="7030A0"/>
                </a:solidFill>
              </a:rPr>
            </a:br>
            <a:r>
              <a:rPr lang="sk-SK" dirty="0" smtClean="0">
                <a:solidFill>
                  <a:srgbClr val="7030A0"/>
                </a:solidFill>
              </a:rPr>
              <a:t>Šťastné a veselé, šťastné a veselé.</a:t>
            </a:r>
            <a:endParaRPr lang="sk-SK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happyholidays2016.com/wp-content/uploads/2015/11/Merry-Christmas-Banners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8572500" cy="555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46</Words>
  <Application>Microsoft Office PowerPoint</Application>
  <PresentationFormat>Prezentácia na obrazovke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Merry Christmas</vt:lpstr>
      <vt:lpstr>Christmas carol </vt:lpstr>
      <vt:lpstr>Snímka 3</vt:lpstr>
      <vt:lpstr>Popular christmas song</vt:lpstr>
      <vt:lpstr>Šťastné a Veselé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Merry Christmas</dc:title>
  <dc:creator>Elenka a Marek</dc:creator>
  <cp:lastModifiedBy>Elenka a Marek</cp:lastModifiedBy>
  <cp:revision>8</cp:revision>
  <dcterms:created xsi:type="dcterms:W3CDTF">2015-12-17T18:58:02Z</dcterms:created>
  <dcterms:modified xsi:type="dcterms:W3CDTF">2015-12-17T20:53:10Z</dcterms:modified>
</cp:coreProperties>
</file>