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6" r:id="rId5"/>
    <p:sldId id="265" r:id="rId6"/>
    <p:sldId id="258" r:id="rId7"/>
    <p:sldId id="267" r:id="rId8"/>
    <p:sldId id="268" r:id="rId9"/>
    <p:sldId id="264" r:id="rId10"/>
    <p:sldId id="260" r:id="rId11"/>
    <p:sldId id="262" r:id="rId12"/>
    <p:sldId id="263" r:id="rId13"/>
    <p:sldId id="269" r:id="rId14"/>
    <p:sldId id="270" r:id="rId15"/>
    <p:sldId id="271" r:id="rId16"/>
    <p:sldId id="273" r:id="rId17"/>
    <p:sldId id="274" r:id="rId1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20"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E0ECE5BE-9BB1-47C9-8BA3-D608B624997B}" type="datetimeFigureOut">
              <a:rPr lang="sk-SK" smtClean="0"/>
              <a:pPr/>
              <a:t>17.12.2015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A8EB771-90A8-41EF-8DBD-9E0FC6B5C949}"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CE5BE-9BB1-47C9-8BA3-D608B624997B}" type="datetimeFigureOut">
              <a:rPr lang="sk-SK" smtClean="0"/>
              <a:pPr/>
              <a:t>17.12.2015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EB771-90A8-41EF-8DBD-9E0FC6B5C949}"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learningapps.org/watch?v=p72z0odw215" TargetMode="External"/><Relationship Id="rId2" Type="http://schemas.openxmlformats.org/officeDocument/2006/relationships/hyperlink" Target="http://learningapps.org/watch?v=pg1n2twin15" TargetMode="External"/><Relationship Id="rId1" Type="http://schemas.openxmlformats.org/officeDocument/2006/relationships/slideLayout" Target="../slideLayouts/slideLayout6.xml"/><Relationship Id="rId4" Type="http://schemas.openxmlformats.org/officeDocument/2006/relationships/hyperlink" Target="http://learningapps.org/watch?v=pdu08gern1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sk-SK" sz="9600" dirty="0" err="1" smtClean="0">
                <a:solidFill>
                  <a:srgbClr val="FF0000"/>
                </a:solidFill>
              </a:rPr>
              <a:t>Christmas</a:t>
            </a:r>
            <a:r>
              <a:rPr lang="sk-SK" sz="9600" dirty="0" smtClean="0">
                <a:solidFill>
                  <a:srgbClr val="FF0000"/>
                </a:solidFill>
              </a:rPr>
              <a:t> in Slovakia</a:t>
            </a:r>
            <a:r>
              <a:rPr lang="sk-SK" dirty="0" smtClean="0"/>
              <a:t/>
            </a:r>
            <a:br>
              <a:rPr lang="sk-SK" dirty="0" smtClean="0"/>
            </a:br>
            <a:endParaRPr lang="sk-SK" dirty="0"/>
          </a:p>
        </p:txBody>
      </p:sp>
      <p:sp>
        <p:nvSpPr>
          <p:cNvPr id="3" name="Podnadpis 2"/>
          <p:cNvSpPr>
            <a:spLocks noGrp="1"/>
          </p:cNvSpPr>
          <p:nvPr>
            <p:ph type="subTitle" idx="1"/>
          </p:nvPr>
        </p:nvSpPr>
        <p:spPr>
          <a:xfrm>
            <a:off x="3995936" y="5013176"/>
            <a:ext cx="5148064" cy="1844824"/>
          </a:xfrm>
        </p:spPr>
        <p:txBody>
          <a:bodyPr/>
          <a:lstStyle/>
          <a:p>
            <a:r>
              <a:rPr lang="sk-SK" dirty="0" smtClean="0"/>
              <a:t>Tamara </a:t>
            </a:r>
            <a:r>
              <a:rPr lang="sk-SK" dirty="0" err="1" smtClean="0"/>
              <a:t>Indrichovičová</a:t>
            </a:r>
            <a:endParaRPr lang="sk-SK" dirty="0" smtClean="0"/>
          </a:p>
          <a:p>
            <a:r>
              <a:rPr lang="sk-SK" dirty="0" smtClean="0"/>
              <a:t>Lenka Šušková</a:t>
            </a:r>
            <a:endParaRPr lang="sk-SK" dirty="0"/>
          </a:p>
        </p:txBody>
      </p:sp>
      <p:pic>
        <p:nvPicPr>
          <p:cNvPr id="6" name="Picture 4" descr="http://3.bp.blogspot.com/-v_mL-RSJ47U/UnchvvfHUEI/AAAAAAABPGE/1WFoEgb6LT0/s1600/Merry+Christmas+57.jpg"/>
          <p:cNvPicPr>
            <a:picLocks noChangeAspect="1" noChangeArrowheads="1"/>
          </p:cNvPicPr>
          <p:nvPr/>
        </p:nvPicPr>
        <p:blipFill>
          <a:blip r:embed="rId2" cstate="print"/>
          <a:srcRect/>
          <a:stretch>
            <a:fillRect/>
          </a:stretch>
        </p:blipFill>
        <p:spPr bwMode="auto">
          <a:xfrm>
            <a:off x="323528" y="4005064"/>
            <a:ext cx="4248472" cy="24653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88640"/>
          </a:xfrm>
        </p:spPr>
        <p:txBody>
          <a:bodyPr>
            <a:normAutofit fontScale="90000"/>
          </a:bodyPr>
          <a:lstStyle/>
          <a:p>
            <a:endParaRPr lang="sk-SK" dirty="0"/>
          </a:p>
        </p:txBody>
      </p:sp>
      <p:sp>
        <p:nvSpPr>
          <p:cNvPr id="3" name="Zástupný symbol obsahu 2"/>
          <p:cNvSpPr>
            <a:spLocks noGrp="1"/>
          </p:cNvSpPr>
          <p:nvPr>
            <p:ph idx="1"/>
          </p:nvPr>
        </p:nvSpPr>
        <p:spPr>
          <a:xfrm>
            <a:off x="457200" y="548680"/>
            <a:ext cx="8219256" cy="5976664"/>
          </a:xfrm>
        </p:spPr>
        <p:txBody>
          <a:bodyPr>
            <a:normAutofit fontScale="85000" lnSpcReduction="10000"/>
          </a:bodyPr>
          <a:lstStyle/>
          <a:p>
            <a:r>
              <a:rPr lang="en-US" dirty="0">
                <a:solidFill>
                  <a:srgbClr val="990033"/>
                </a:solidFill>
              </a:rPr>
              <a:t>After supper people might visit the close family or neighbors and give small gifts. Then many people will go to a Midnight Mass Service. This is the busiest Church service of the year.</a:t>
            </a:r>
          </a:p>
          <a:p>
            <a:r>
              <a:rPr lang="en-US" dirty="0">
                <a:solidFill>
                  <a:srgbClr val="990033"/>
                </a:solidFill>
              </a:rPr>
              <a:t>In Slovakia there are many regional variations of the Christmas Eve celebrations. Some are local folk custom and rituals, that date back many years. One tradition is to clean the house and windows ready for Christmas.</a:t>
            </a:r>
          </a:p>
          <a:p>
            <a:r>
              <a:rPr lang="en-US" dirty="0">
                <a:solidFill>
                  <a:srgbClr val="990033"/>
                </a:solidFill>
              </a:rPr>
              <a:t>Christmas Day and Boxing Day (26th) are much quieter and days of rest. People might go to Holy Mass Service and visit their family on Christmas Day. Families with children like to go to church and watch '</a:t>
            </a:r>
            <a:r>
              <a:rPr lang="en-US" dirty="0" err="1">
                <a:solidFill>
                  <a:srgbClr val="990033"/>
                </a:solidFill>
              </a:rPr>
              <a:t>Bethlehems</a:t>
            </a:r>
            <a:r>
              <a:rPr lang="en-US" dirty="0">
                <a:solidFill>
                  <a:srgbClr val="990033"/>
                </a:solidFill>
              </a:rPr>
              <a:t>' (crib scenes) which are displayed in almost every church. Some of them are mechanical!</a:t>
            </a:r>
          </a:p>
          <a:p>
            <a:endParaRPr lang="sk-S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8371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k-SK" altLang="sk-SK" sz="3600" dirty="0">
                <a:latin typeface="Showcard Gothic" panose="04020904020102020604" pitchFamily="82" charset="0"/>
              </a:rPr>
              <a:t>24</a:t>
            </a:r>
            <a:r>
              <a:rPr lang="sk-SK" altLang="sk-SK" sz="3200" dirty="0">
                <a:latin typeface="Showcard Gothic" panose="04020904020102020604" pitchFamily="82" charset="0"/>
              </a:rPr>
              <a:t>th (</a:t>
            </a:r>
            <a:r>
              <a:rPr lang="sk-SK" altLang="sk-SK" sz="3200" dirty="0" err="1">
                <a:latin typeface="Showcard Gothic" panose="04020904020102020604" pitchFamily="82" charset="0"/>
              </a:rPr>
              <a:t>Christmas</a:t>
            </a:r>
            <a:r>
              <a:rPr lang="sk-SK" altLang="sk-SK" sz="3200" dirty="0">
                <a:latin typeface="Showcard Gothic" panose="04020904020102020604" pitchFamily="82" charset="0"/>
              </a:rPr>
              <a:t> Eve).On </a:t>
            </a:r>
            <a:r>
              <a:rPr lang="sk-SK" altLang="sk-SK" sz="3200" dirty="0" err="1">
                <a:latin typeface="Showcard Gothic" panose="04020904020102020604" pitchFamily="82" charset="0"/>
              </a:rPr>
              <a:t>Christmas</a:t>
            </a:r>
            <a:r>
              <a:rPr lang="sk-SK" altLang="sk-SK" sz="3200" dirty="0">
                <a:latin typeface="Showcard Gothic" panose="04020904020102020604" pitchFamily="82" charset="0"/>
              </a:rPr>
              <a:t> Eve </a:t>
            </a:r>
            <a:r>
              <a:rPr lang="sk-SK" altLang="sk-SK" sz="3200" dirty="0" err="1">
                <a:latin typeface="Showcard Gothic" panose="04020904020102020604" pitchFamily="82" charset="0"/>
              </a:rPr>
              <a:t>we</a:t>
            </a:r>
            <a:r>
              <a:rPr lang="sk-SK" altLang="sk-SK" sz="3200" dirty="0">
                <a:latin typeface="Showcard Gothic" panose="04020904020102020604" pitchFamily="82" charset="0"/>
              </a:rPr>
              <a:t> </a:t>
            </a:r>
            <a:r>
              <a:rPr lang="sk-SK" altLang="sk-SK" sz="3200" dirty="0" err="1">
                <a:latin typeface="Showcard Gothic" panose="04020904020102020604" pitchFamily="82" charset="0"/>
              </a:rPr>
              <a:t>usually</a:t>
            </a:r>
            <a:r>
              <a:rPr lang="sk-SK" altLang="sk-SK" sz="3200" dirty="0">
                <a:latin typeface="Showcard Gothic" panose="04020904020102020604" pitchFamily="82" charset="0"/>
              </a:rPr>
              <a:t> </a:t>
            </a:r>
            <a:r>
              <a:rPr lang="sk-SK" altLang="sk-SK" sz="3200" dirty="0" err="1">
                <a:latin typeface="Showcard Gothic" panose="04020904020102020604" pitchFamily="82" charset="0"/>
              </a:rPr>
              <a:t>adher</a:t>
            </a:r>
            <a:r>
              <a:rPr lang="sk-SK" altLang="sk-SK" sz="3200" dirty="0">
                <a:latin typeface="Showcard Gothic" panose="04020904020102020604" pitchFamily="82" charset="0"/>
              </a:rPr>
              <a:t> </a:t>
            </a:r>
            <a:r>
              <a:rPr lang="sk-SK" altLang="sk-SK" sz="3200" dirty="0" err="1">
                <a:latin typeface="Showcard Gothic" panose="04020904020102020604" pitchFamily="82" charset="0"/>
              </a:rPr>
              <a:t>these</a:t>
            </a:r>
            <a:r>
              <a:rPr lang="sk-SK" altLang="sk-SK" sz="3200" dirty="0">
                <a:latin typeface="Showcard Gothic" panose="04020904020102020604" pitchFamily="82" charset="0"/>
              </a:rPr>
              <a:t> </a:t>
            </a:r>
            <a:r>
              <a:rPr lang="sk-SK" altLang="sk-SK" sz="3200" dirty="0" err="1">
                <a:latin typeface="Showcard Gothic" panose="04020904020102020604" pitchFamily="82" charset="0"/>
              </a:rPr>
              <a:t>traditions</a:t>
            </a:r>
            <a:r>
              <a:rPr lang="sk-SK" altLang="sk-SK" sz="3200" dirty="0">
                <a:latin typeface="Showcard Gothic" panose="04020904020102020604" pitchFamily="82" charset="0"/>
              </a:rPr>
              <a:t>:</a:t>
            </a:r>
          </a:p>
          <a:p>
            <a:r>
              <a:rPr lang="sk-SK" altLang="sk-SK" sz="2800" dirty="0"/>
              <a:t>1.We </a:t>
            </a:r>
            <a:r>
              <a:rPr lang="sk-SK" altLang="sk-SK" sz="2800" dirty="0" err="1"/>
              <a:t>cut</a:t>
            </a:r>
            <a:r>
              <a:rPr lang="sk-SK" altLang="sk-SK" sz="2800" dirty="0"/>
              <a:t> </a:t>
            </a:r>
            <a:r>
              <a:rPr lang="sk-SK" altLang="sk-SK" sz="2800" dirty="0" err="1" smtClean="0"/>
              <a:t>an</a:t>
            </a:r>
            <a:r>
              <a:rPr lang="sk-SK" altLang="sk-SK" sz="2800" dirty="0" smtClean="0"/>
              <a:t> </a:t>
            </a:r>
            <a:r>
              <a:rPr lang="sk-SK" altLang="sk-SK" sz="2800" dirty="0" err="1" smtClean="0"/>
              <a:t>apple</a:t>
            </a:r>
            <a:r>
              <a:rPr lang="sk-SK" altLang="sk-SK" sz="2800" dirty="0" smtClean="0"/>
              <a:t> </a:t>
            </a:r>
            <a:r>
              <a:rPr lang="sk-SK" altLang="sk-SK" sz="2800" dirty="0" err="1" smtClean="0"/>
              <a:t>before</a:t>
            </a:r>
            <a:r>
              <a:rPr lang="sk-SK" altLang="sk-SK" sz="2800" dirty="0" smtClean="0"/>
              <a:t> </a:t>
            </a:r>
            <a:r>
              <a:rPr lang="sk-SK" altLang="sk-SK" sz="2800" dirty="0" err="1" smtClean="0"/>
              <a:t>dinner</a:t>
            </a:r>
            <a:r>
              <a:rPr lang="sk-SK" altLang="sk-SK" sz="2800" dirty="0" smtClean="0"/>
              <a:t>. </a:t>
            </a:r>
            <a:r>
              <a:rPr lang="sk-SK" altLang="sk-SK" sz="2800" dirty="0" err="1" smtClean="0"/>
              <a:t>When</a:t>
            </a:r>
            <a:r>
              <a:rPr lang="sk-SK" altLang="sk-SK" sz="2800" dirty="0" smtClean="0"/>
              <a:t> </a:t>
            </a:r>
            <a:r>
              <a:rPr lang="sk-SK" sz="2800" dirty="0" err="1" smtClean="0"/>
              <a:t>the</a:t>
            </a:r>
            <a:r>
              <a:rPr lang="sk-SK" sz="2800" dirty="0" smtClean="0"/>
              <a:t> </a:t>
            </a:r>
            <a:r>
              <a:rPr lang="sk-SK" sz="2800" dirty="0" err="1" smtClean="0"/>
              <a:t>seeds</a:t>
            </a:r>
            <a:r>
              <a:rPr lang="sk-SK" sz="2800" dirty="0" smtClean="0"/>
              <a:t> </a:t>
            </a:r>
            <a:r>
              <a:rPr lang="sk-SK" sz="2800" dirty="0" err="1" smtClean="0"/>
              <a:t>inside</a:t>
            </a:r>
            <a:r>
              <a:rPr lang="sk-SK" sz="2800" dirty="0" smtClean="0"/>
              <a:t> are</a:t>
            </a:r>
          </a:p>
          <a:p>
            <a:r>
              <a:rPr lang="sk-SK" sz="2800" dirty="0" err="1" smtClean="0"/>
              <a:t>shaped</a:t>
            </a:r>
            <a:r>
              <a:rPr lang="sk-SK" sz="2800" dirty="0" smtClean="0"/>
              <a:t> </a:t>
            </a:r>
            <a:r>
              <a:rPr lang="sk-SK" sz="2800" dirty="0" err="1" smtClean="0"/>
              <a:t>as</a:t>
            </a:r>
            <a:r>
              <a:rPr lang="sk-SK" sz="2800" dirty="0" smtClean="0"/>
              <a:t> a </a:t>
            </a:r>
            <a:r>
              <a:rPr lang="sk-SK" sz="2800" dirty="0" err="1" smtClean="0"/>
              <a:t>star</a:t>
            </a:r>
            <a:r>
              <a:rPr lang="sk-SK" sz="2800" dirty="0" smtClean="0"/>
              <a:t>, </a:t>
            </a:r>
            <a:r>
              <a:rPr lang="sk-SK" sz="2800" dirty="0" err="1" smtClean="0"/>
              <a:t>all</a:t>
            </a:r>
            <a:r>
              <a:rPr lang="sk-SK" sz="2800" dirty="0" smtClean="0"/>
              <a:t> </a:t>
            </a:r>
            <a:r>
              <a:rPr lang="sk-SK" sz="2800" dirty="0" err="1" smtClean="0"/>
              <a:t>members</a:t>
            </a:r>
            <a:r>
              <a:rPr lang="sk-SK" sz="2800" dirty="0" smtClean="0"/>
              <a:t> </a:t>
            </a:r>
            <a:r>
              <a:rPr lang="sk-SK" sz="2800" dirty="0" err="1" smtClean="0"/>
              <a:t>of</a:t>
            </a:r>
            <a:r>
              <a:rPr lang="sk-SK" sz="2800" dirty="0" smtClean="0"/>
              <a:t> </a:t>
            </a:r>
            <a:r>
              <a:rPr lang="sk-SK" sz="2800" dirty="0" err="1" smtClean="0"/>
              <a:t>the</a:t>
            </a:r>
            <a:r>
              <a:rPr lang="sk-SK" sz="2800" dirty="0" smtClean="0"/>
              <a:t> </a:t>
            </a:r>
            <a:r>
              <a:rPr lang="sk-SK" sz="2800" dirty="0" err="1" smtClean="0"/>
              <a:t>family</a:t>
            </a:r>
            <a:r>
              <a:rPr lang="sk-SK" sz="2800" dirty="0" smtClean="0"/>
              <a:t> </a:t>
            </a:r>
            <a:r>
              <a:rPr lang="sk-SK" sz="2800" dirty="0" err="1" smtClean="0"/>
              <a:t>would</a:t>
            </a:r>
            <a:r>
              <a:rPr lang="sk-SK" sz="2800" dirty="0" smtClean="0"/>
              <a:t> </a:t>
            </a:r>
            <a:r>
              <a:rPr lang="sk-SK" sz="2800" dirty="0" err="1" smtClean="0"/>
              <a:t>be</a:t>
            </a:r>
            <a:r>
              <a:rPr lang="sk-SK" sz="2800" dirty="0" smtClean="0"/>
              <a:t> </a:t>
            </a:r>
            <a:r>
              <a:rPr lang="sk-SK" sz="2800" dirty="0" err="1" smtClean="0"/>
              <a:t>healthy</a:t>
            </a:r>
            <a:r>
              <a:rPr lang="sk-SK" sz="2800" dirty="0" smtClean="0"/>
              <a:t> and </a:t>
            </a:r>
            <a:r>
              <a:rPr lang="sk-SK" sz="2800" dirty="0" err="1" smtClean="0"/>
              <a:t>well</a:t>
            </a:r>
            <a:r>
              <a:rPr lang="sk-SK" sz="2800" dirty="0" smtClean="0"/>
              <a:t>, </a:t>
            </a:r>
            <a:r>
              <a:rPr lang="sk-SK" sz="2800" dirty="0" err="1" smtClean="0"/>
              <a:t>but</a:t>
            </a:r>
            <a:r>
              <a:rPr lang="sk-SK" sz="2800" dirty="0" smtClean="0"/>
              <a:t> </a:t>
            </a:r>
            <a:r>
              <a:rPr lang="sk-SK" sz="2800" dirty="0" err="1" smtClean="0"/>
              <a:t>if</a:t>
            </a:r>
            <a:r>
              <a:rPr lang="sk-SK" sz="2800" dirty="0" smtClean="0"/>
              <a:t> </a:t>
            </a:r>
            <a:r>
              <a:rPr lang="sk-SK" sz="2800" dirty="0" err="1" smtClean="0"/>
              <a:t>they</a:t>
            </a:r>
            <a:r>
              <a:rPr lang="sk-SK" sz="2800" dirty="0" smtClean="0"/>
              <a:t> are </a:t>
            </a:r>
            <a:r>
              <a:rPr lang="sk-SK" sz="2800" dirty="0" err="1" smtClean="0"/>
              <a:t>shaped</a:t>
            </a:r>
            <a:r>
              <a:rPr lang="sk-SK" sz="2800" dirty="0" smtClean="0"/>
              <a:t> </a:t>
            </a:r>
            <a:r>
              <a:rPr lang="sk-SK" sz="2800" dirty="0" err="1" smtClean="0"/>
              <a:t>as</a:t>
            </a:r>
            <a:r>
              <a:rPr lang="sk-SK" sz="2800" dirty="0" smtClean="0"/>
              <a:t> a </a:t>
            </a:r>
            <a:r>
              <a:rPr lang="sk-SK" sz="2800" dirty="0" err="1" smtClean="0"/>
              <a:t>cross</a:t>
            </a:r>
            <a:r>
              <a:rPr lang="sk-SK" sz="2800" dirty="0" smtClean="0"/>
              <a:t>, </a:t>
            </a:r>
            <a:r>
              <a:rPr lang="sk-SK" sz="2800" dirty="0" err="1" smtClean="0"/>
              <a:t>there</a:t>
            </a:r>
            <a:r>
              <a:rPr lang="sk-SK" sz="2800" dirty="0" smtClean="0"/>
              <a:t> </a:t>
            </a:r>
            <a:r>
              <a:rPr lang="sk-SK" sz="2800" dirty="0" err="1" smtClean="0"/>
              <a:t>would</a:t>
            </a:r>
            <a:r>
              <a:rPr lang="sk-SK" sz="2800" dirty="0" smtClean="0"/>
              <a:t> </a:t>
            </a:r>
            <a:r>
              <a:rPr lang="sk-SK" sz="2800" dirty="0" err="1" smtClean="0"/>
              <a:t>be</a:t>
            </a:r>
            <a:r>
              <a:rPr lang="sk-SK" sz="2800" dirty="0" smtClean="0"/>
              <a:t> a </a:t>
            </a:r>
            <a:r>
              <a:rPr lang="sk-SK" sz="2800" dirty="0" err="1" smtClean="0"/>
              <a:t>loss</a:t>
            </a:r>
            <a:r>
              <a:rPr lang="sk-SK" sz="2800" dirty="0" smtClean="0"/>
              <a:t> in </a:t>
            </a:r>
            <a:r>
              <a:rPr lang="sk-SK" sz="2800" dirty="0" err="1" smtClean="0"/>
              <a:t>the</a:t>
            </a:r>
            <a:r>
              <a:rPr lang="sk-SK" sz="2800" dirty="0" smtClean="0"/>
              <a:t> </a:t>
            </a:r>
            <a:r>
              <a:rPr lang="sk-SK" sz="2800" dirty="0" err="1" smtClean="0"/>
              <a:t>family</a:t>
            </a:r>
            <a:r>
              <a:rPr lang="sk-SK" sz="2800" dirty="0" smtClean="0"/>
              <a:t>. </a:t>
            </a:r>
            <a:endParaRPr lang="sk-SK" altLang="sk-SK" sz="2800" dirty="0" smtClean="0"/>
          </a:p>
          <a:p>
            <a:pPr eaLnBrk="1" hangingPunct="1">
              <a:spcBef>
                <a:spcPct val="50000"/>
              </a:spcBef>
            </a:pPr>
            <a:endParaRPr lang="sk-SK" altLang="sk-SK" sz="2800" dirty="0"/>
          </a:p>
          <a:p>
            <a:pPr eaLnBrk="1" hangingPunct="1">
              <a:spcBef>
                <a:spcPct val="50000"/>
              </a:spcBef>
            </a:pPr>
            <a:endParaRPr lang="sk-SK" altLang="sk-SK" sz="2800" dirty="0" smtClean="0"/>
          </a:p>
          <a:p>
            <a:r>
              <a:rPr lang="sk-SK" altLang="sk-SK" sz="2800" dirty="0" smtClean="0"/>
              <a:t>2.We </a:t>
            </a:r>
            <a:r>
              <a:rPr lang="sk-SK" altLang="sk-SK" sz="2800" dirty="0" err="1"/>
              <a:t>throw</a:t>
            </a:r>
            <a:r>
              <a:rPr lang="sk-SK" altLang="sk-SK" sz="2800" dirty="0"/>
              <a:t> </a:t>
            </a:r>
            <a:r>
              <a:rPr lang="sk-SK" altLang="sk-SK" sz="2800" dirty="0" err="1" smtClean="0"/>
              <a:t>walnuts</a:t>
            </a:r>
            <a:r>
              <a:rPr lang="sk-SK" altLang="sk-SK" sz="2800" dirty="0" smtClean="0"/>
              <a:t> </a:t>
            </a:r>
            <a:r>
              <a:rPr lang="sk-SK" altLang="sk-SK" sz="2800" dirty="0" err="1"/>
              <a:t>into</a:t>
            </a:r>
            <a:r>
              <a:rPr lang="sk-SK" altLang="sk-SK" sz="2800" dirty="0"/>
              <a:t> </a:t>
            </a:r>
            <a:r>
              <a:rPr lang="sk-SK" altLang="sk-SK" sz="2800" dirty="0" err="1" smtClean="0"/>
              <a:t>the</a:t>
            </a:r>
            <a:r>
              <a:rPr lang="sk-SK" altLang="sk-SK" sz="2800" dirty="0" smtClean="0"/>
              <a:t> </a:t>
            </a:r>
            <a:r>
              <a:rPr lang="sk-SK" altLang="sk-SK" sz="2800" dirty="0" err="1" smtClean="0"/>
              <a:t>corners</a:t>
            </a:r>
            <a:r>
              <a:rPr lang="sk-SK" altLang="sk-SK" sz="2800" dirty="0" smtClean="0"/>
              <a:t> </a:t>
            </a:r>
            <a:r>
              <a:rPr lang="sk-SK" altLang="sk-SK" sz="2800" dirty="0" err="1" smtClean="0"/>
              <a:t>of</a:t>
            </a:r>
            <a:r>
              <a:rPr lang="sk-SK" altLang="sk-SK" sz="2800" dirty="0" smtClean="0"/>
              <a:t> </a:t>
            </a:r>
            <a:r>
              <a:rPr lang="sk-SK" altLang="sk-SK" sz="2800" dirty="0" err="1" smtClean="0"/>
              <a:t>every</a:t>
            </a:r>
            <a:r>
              <a:rPr lang="sk-SK" altLang="sk-SK" sz="2800" dirty="0" smtClean="0"/>
              <a:t> </a:t>
            </a:r>
            <a:r>
              <a:rPr lang="sk-SK" altLang="sk-SK" sz="2800" dirty="0" err="1" smtClean="0"/>
              <a:t>room</a:t>
            </a:r>
            <a:r>
              <a:rPr lang="sk-SK" altLang="sk-SK" sz="2800" dirty="0" smtClean="0"/>
              <a:t>, </a:t>
            </a:r>
            <a:r>
              <a:rPr lang="sk-SK" altLang="sk-SK" sz="2800" dirty="0"/>
              <a:t>in </a:t>
            </a:r>
            <a:r>
              <a:rPr lang="sk-SK" altLang="sk-SK" sz="2800" dirty="0" err="1"/>
              <a:t>order</a:t>
            </a:r>
            <a:r>
              <a:rPr lang="sk-SK" altLang="sk-SK" sz="2800" dirty="0"/>
              <a:t> to </a:t>
            </a:r>
            <a:r>
              <a:rPr lang="sk-SK" sz="2800" dirty="0" smtClean="0"/>
              <a:t> </a:t>
            </a:r>
            <a:r>
              <a:rPr lang="sk-SK" sz="2800" dirty="0" err="1" smtClean="0"/>
              <a:t>ensure</a:t>
            </a:r>
            <a:r>
              <a:rPr lang="sk-SK" sz="2800" dirty="0" smtClean="0"/>
              <a:t> </a:t>
            </a:r>
            <a:r>
              <a:rPr lang="sk-SK" sz="2800" dirty="0" err="1" smtClean="0"/>
              <a:t>good</a:t>
            </a:r>
            <a:r>
              <a:rPr lang="sk-SK" sz="2800" dirty="0" smtClean="0"/>
              <a:t> </a:t>
            </a:r>
            <a:r>
              <a:rPr lang="sk-SK" sz="2800" dirty="0" err="1" smtClean="0"/>
              <a:t>luck</a:t>
            </a:r>
            <a:r>
              <a:rPr lang="sk-SK" sz="2800" dirty="0" smtClean="0"/>
              <a:t> </a:t>
            </a:r>
            <a:r>
              <a:rPr lang="sk-SK" sz="2800" dirty="0" err="1" smtClean="0"/>
              <a:t>for</a:t>
            </a:r>
            <a:r>
              <a:rPr lang="sk-SK" sz="2800" dirty="0" smtClean="0"/>
              <a:t> </a:t>
            </a:r>
            <a:r>
              <a:rPr lang="sk-SK" sz="2800" dirty="0" err="1" smtClean="0"/>
              <a:t>the</a:t>
            </a:r>
            <a:r>
              <a:rPr lang="sk-SK" sz="2800" dirty="0" smtClean="0"/>
              <a:t> </a:t>
            </a:r>
            <a:r>
              <a:rPr lang="sk-SK" sz="2800" dirty="0" err="1" smtClean="0"/>
              <a:t>coming</a:t>
            </a:r>
            <a:r>
              <a:rPr lang="sk-SK" sz="2800" dirty="0" smtClean="0"/>
              <a:t> </a:t>
            </a:r>
            <a:r>
              <a:rPr lang="sk-SK" sz="2800" dirty="0" err="1" smtClean="0"/>
              <a:t>year</a:t>
            </a:r>
            <a:r>
              <a:rPr lang="sk-SK" sz="2800" dirty="0" smtClean="0"/>
              <a:t>. </a:t>
            </a:r>
          </a:p>
          <a:p>
            <a:endParaRPr lang="sk-SK" sz="2800" dirty="0" smtClean="0"/>
          </a:p>
          <a:p>
            <a:endParaRPr lang="sk-SK" sz="2800" dirty="0" smtClean="0"/>
          </a:p>
          <a:p>
            <a:r>
              <a:rPr lang="sk-SK" sz="2800" dirty="0" smtClean="0"/>
              <a:t>3. </a:t>
            </a:r>
            <a:r>
              <a:rPr lang="sk-SK" sz="2800" dirty="0" err="1" smtClean="0"/>
              <a:t>People</a:t>
            </a:r>
            <a:r>
              <a:rPr lang="sk-SK" sz="2800" dirty="0" smtClean="0"/>
              <a:t> </a:t>
            </a:r>
            <a:r>
              <a:rPr lang="sk-SK" sz="2800" dirty="0" err="1" smtClean="0"/>
              <a:t>also</a:t>
            </a:r>
            <a:r>
              <a:rPr lang="sk-SK" sz="2800" dirty="0" smtClean="0"/>
              <a:t> </a:t>
            </a:r>
            <a:r>
              <a:rPr lang="sk-SK" sz="2800" dirty="0" err="1" smtClean="0"/>
              <a:t>put</a:t>
            </a:r>
            <a:r>
              <a:rPr lang="sk-SK" sz="2800" dirty="0" smtClean="0"/>
              <a:t> </a:t>
            </a:r>
            <a:r>
              <a:rPr lang="sk-SK" sz="2800" dirty="0" err="1" smtClean="0"/>
              <a:t>the</a:t>
            </a:r>
            <a:r>
              <a:rPr lang="sk-SK" sz="2800" dirty="0" smtClean="0"/>
              <a:t> </a:t>
            </a:r>
            <a:r>
              <a:rPr lang="sk-SK" sz="2800" dirty="0" err="1" smtClean="0"/>
              <a:t>carp</a:t>
            </a:r>
            <a:r>
              <a:rPr lang="sk-SK" sz="2800" dirty="0" smtClean="0"/>
              <a:t> </a:t>
            </a:r>
            <a:r>
              <a:rPr lang="sk-SK" sz="2800" dirty="0" err="1" smtClean="0"/>
              <a:t>scale</a:t>
            </a:r>
            <a:r>
              <a:rPr lang="sk-SK" sz="2800" dirty="0" smtClean="0"/>
              <a:t> or </a:t>
            </a:r>
            <a:r>
              <a:rPr lang="sk-SK" sz="2800" dirty="0" err="1" smtClean="0"/>
              <a:t>some</a:t>
            </a:r>
            <a:r>
              <a:rPr lang="sk-SK" sz="2800" dirty="0" smtClean="0"/>
              <a:t> </a:t>
            </a:r>
          </a:p>
          <a:p>
            <a:r>
              <a:rPr lang="sk-SK" sz="2800" dirty="0" err="1" smtClean="0"/>
              <a:t>money</a:t>
            </a:r>
            <a:r>
              <a:rPr lang="sk-SK" sz="2800" dirty="0" smtClean="0"/>
              <a:t> </a:t>
            </a:r>
            <a:r>
              <a:rPr lang="sk-SK" sz="2800" dirty="0" err="1" smtClean="0"/>
              <a:t>under</a:t>
            </a:r>
            <a:r>
              <a:rPr lang="sk-SK" sz="2800" dirty="0" smtClean="0"/>
              <a:t> </a:t>
            </a:r>
            <a:r>
              <a:rPr lang="sk-SK" sz="2800" dirty="0" err="1" smtClean="0"/>
              <a:t>the</a:t>
            </a:r>
            <a:r>
              <a:rPr lang="sk-SK" sz="2800" dirty="0" smtClean="0"/>
              <a:t> table </a:t>
            </a:r>
            <a:r>
              <a:rPr lang="sk-SK" sz="2800" dirty="0" err="1" smtClean="0"/>
              <a:t>for</a:t>
            </a:r>
            <a:r>
              <a:rPr lang="sk-SK" sz="2800" dirty="0" smtClean="0"/>
              <a:t> </a:t>
            </a:r>
            <a:r>
              <a:rPr lang="sk-SK" sz="2800" dirty="0" err="1" smtClean="0"/>
              <a:t>the</a:t>
            </a:r>
            <a:r>
              <a:rPr lang="sk-SK" sz="2800" dirty="0" smtClean="0"/>
              <a:t> </a:t>
            </a:r>
            <a:r>
              <a:rPr lang="sk-SK" sz="2800" dirty="0" err="1" smtClean="0"/>
              <a:t>luck</a:t>
            </a:r>
            <a:r>
              <a:rPr lang="sk-SK" sz="2800" dirty="0" smtClean="0"/>
              <a:t> and </a:t>
            </a:r>
            <a:r>
              <a:rPr lang="sk-SK" sz="2800" dirty="0" err="1" smtClean="0"/>
              <a:t>wealth</a:t>
            </a:r>
            <a:r>
              <a:rPr lang="sk-SK" sz="2800" dirty="0" smtClean="0"/>
              <a:t>.</a:t>
            </a:r>
          </a:p>
          <a:p>
            <a:endParaRPr lang="sk-SK" altLang="sk-SK" sz="2800" dirty="0" smtClean="0"/>
          </a:p>
          <a:p>
            <a:pPr eaLnBrk="1" hangingPunct="1">
              <a:spcBef>
                <a:spcPct val="50000"/>
              </a:spcBef>
            </a:pPr>
            <a:endParaRPr lang="sk-SK" altLang="sk-SK" sz="2800" dirty="0"/>
          </a:p>
          <a:p>
            <a:pPr eaLnBrk="1" hangingPunct="1">
              <a:spcBef>
                <a:spcPct val="50000"/>
              </a:spcBef>
            </a:pPr>
            <a:endParaRPr lang="sk-SK" altLang="sk-SK" dirty="0"/>
          </a:p>
        </p:txBody>
      </p:sp>
      <p:pic>
        <p:nvPicPr>
          <p:cNvPr id="2" name="Obrázok 1"/>
          <p:cNvPicPr>
            <a:picLocks noChangeAspect="1"/>
          </p:cNvPicPr>
          <p:nvPr/>
        </p:nvPicPr>
        <p:blipFill>
          <a:blip r:embed="rId2" cstate="print"/>
          <a:stretch>
            <a:fillRect/>
          </a:stretch>
        </p:blipFill>
        <p:spPr>
          <a:xfrm>
            <a:off x="2915816" y="2420888"/>
            <a:ext cx="2363010" cy="1527287"/>
          </a:xfrm>
          <a:prstGeom prst="rect">
            <a:avLst/>
          </a:prstGeom>
        </p:spPr>
      </p:pic>
      <p:pic>
        <p:nvPicPr>
          <p:cNvPr id="3" name="Obrázok 2"/>
          <p:cNvPicPr>
            <a:picLocks noChangeAspect="1"/>
          </p:cNvPicPr>
          <p:nvPr/>
        </p:nvPicPr>
        <p:blipFill>
          <a:blip r:embed="rId3" cstate="print"/>
          <a:stretch>
            <a:fillRect/>
          </a:stretch>
        </p:blipFill>
        <p:spPr>
          <a:xfrm>
            <a:off x="6084168" y="4509120"/>
            <a:ext cx="2259335" cy="1503485"/>
          </a:xfrm>
          <a:prstGeom prst="rect">
            <a:avLst/>
          </a:prstGeom>
        </p:spPr>
      </p:pic>
    </p:spTree>
    <p:extLst>
      <p:ext uri="{BB962C8B-B14F-4D97-AF65-F5344CB8AC3E}">
        <p14:creationId xmlns="" xmlns:p14="http://schemas.microsoft.com/office/powerpoint/2010/main" val="91934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116633"/>
            <a:ext cx="8964488" cy="2246769"/>
          </a:xfrm>
          <a:prstGeom prst="rect">
            <a:avLst/>
          </a:prstGeom>
        </p:spPr>
        <p:txBody>
          <a:bodyPr wrap="square">
            <a:spAutoFit/>
          </a:bodyPr>
          <a:lstStyle/>
          <a:p>
            <a:pPr>
              <a:spcBef>
                <a:spcPct val="50000"/>
              </a:spcBef>
            </a:pPr>
            <a:r>
              <a:rPr lang="sk-SK" altLang="sk-SK" sz="2800" dirty="0" smtClean="0">
                <a:latin typeface="Times New Roman" panose="02020603050405020304" pitchFamily="18" charset="0"/>
                <a:cs typeface="Times New Roman" panose="02020603050405020304" pitchFamily="18" charset="0"/>
              </a:rPr>
              <a:t>4.If </a:t>
            </a:r>
            <a:r>
              <a:rPr lang="sk-SK" altLang="sk-SK" sz="2800" dirty="0" err="1">
                <a:latin typeface="Times New Roman" panose="02020603050405020304" pitchFamily="18" charset="0"/>
                <a:cs typeface="Times New Roman" panose="02020603050405020304" pitchFamily="18" charset="0"/>
              </a:rPr>
              <a:t>we</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don´t</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eat</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all</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day</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before</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Christmas</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dinner</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we</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can</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see</a:t>
            </a:r>
            <a:r>
              <a:rPr lang="sk-SK" altLang="sk-SK" sz="2800" dirty="0">
                <a:latin typeface="Times New Roman" panose="02020603050405020304" pitchFamily="18" charset="0"/>
                <a:cs typeface="Times New Roman" panose="02020603050405020304" pitchFamily="18" charset="0"/>
              </a:rPr>
              <a:t> a </a:t>
            </a:r>
            <a:r>
              <a:rPr lang="sk-SK" altLang="sk-SK" sz="2800" dirty="0" err="1">
                <a:latin typeface="Times New Roman" panose="02020603050405020304" pitchFamily="18" charset="0"/>
                <a:cs typeface="Times New Roman" panose="02020603050405020304" pitchFamily="18" charset="0"/>
              </a:rPr>
              <a:t>golden</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piggy</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Little</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kids</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believe</a:t>
            </a:r>
            <a:r>
              <a:rPr lang="sk-SK" altLang="sk-SK" sz="2800" dirty="0">
                <a:latin typeface="Times New Roman" panose="02020603050405020304" pitchFamily="18" charset="0"/>
                <a:cs typeface="Times New Roman" panose="02020603050405020304" pitchFamily="18" charset="0"/>
              </a:rPr>
              <a:t> in </a:t>
            </a:r>
            <a:r>
              <a:rPr lang="sk-SK" altLang="sk-SK" sz="2800" dirty="0" err="1">
                <a:latin typeface="Times New Roman" panose="02020603050405020304" pitchFamily="18" charset="0"/>
                <a:cs typeface="Times New Roman" panose="02020603050405020304" pitchFamily="18" charset="0"/>
              </a:rPr>
              <a:t>that</a:t>
            </a:r>
            <a:r>
              <a:rPr lang="sk-SK" altLang="sk-SK" sz="2800" dirty="0" smtClean="0">
                <a:latin typeface="Times New Roman" panose="02020603050405020304" pitchFamily="18" charset="0"/>
                <a:cs typeface="Times New Roman" panose="02020603050405020304" pitchFamily="18" charset="0"/>
              </a:rPr>
              <a:t>.</a:t>
            </a:r>
          </a:p>
          <a:p>
            <a:pPr>
              <a:spcBef>
                <a:spcPct val="50000"/>
              </a:spcBef>
            </a:pPr>
            <a:endParaRPr lang="sk-SK" altLang="sk-SK" sz="2800" dirty="0" smtClean="0">
              <a:latin typeface="Times New Roman" panose="02020603050405020304" pitchFamily="18" charset="0"/>
              <a:cs typeface="Times New Roman" panose="02020603050405020304" pitchFamily="18" charset="0"/>
            </a:endParaRPr>
          </a:p>
          <a:p>
            <a:pPr>
              <a:spcBef>
                <a:spcPct val="50000"/>
              </a:spcBef>
            </a:pPr>
            <a:endParaRPr lang="sk-SK" altLang="sk-SK" sz="2800" dirty="0" smtClean="0">
              <a:latin typeface="Times New Roman" panose="02020603050405020304" pitchFamily="18" charset="0"/>
              <a:cs typeface="Times New Roman" panose="02020603050405020304" pitchFamily="18" charset="0"/>
            </a:endParaRPr>
          </a:p>
        </p:txBody>
      </p:sp>
      <p:pic>
        <p:nvPicPr>
          <p:cNvPr id="5" name="Obrázok 4"/>
          <p:cNvPicPr>
            <a:picLocks noChangeAspect="1"/>
          </p:cNvPicPr>
          <p:nvPr/>
        </p:nvPicPr>
        <p:blipFill>
          <a:blip r:embed="rId2" cstate="print"/>
          <a:stretch>
            <a:fillRect/>
          </a:stretch>
        </p:blipFill>
        <p:spPr>
          <a:xfrm>
            <a:off x="755576" y="2996952"/>
            <a:ext cx="1737135" cy="1486930"/>
          </a:xfrm>
          <a:prstGeom prst="rect">
            <a:avLst/>
          </a:prstGeom>
        </p:spPr>
      </p:pic>
      <p:sp>
        <p:nvSpPr>
          <p:cNvPr id="6" name="Obdĺžnik 5"/>
          <p:cNvSpPr/>
          <p:nvPr/>
        </p:nvSpPr>
        <p:spPr>
          <a:xfrm>
            <a:off x="49272" y="1988840"/>
            <a:ext cx="9094728" cy="5478423"/>
          </a:xfrm>
          <a:prstGeom prst="rect">
            <a:avLst/>
          </a:prstGeom>
        </p:spPr>
        <p:txBody>
          <a:bodyPr wrap="square">
            <a:spAutoFit/>
          </a:bodyPr>
          <a:lstStyle/>
          <a:p>
            <a:pPr>
              <a:spcBef>
                <a:spcPct val="50000"/>
              </a:spcBef>
            </a:pPr>
            <a:r>
              <a:rPr lang="sk-SK" altLang="sk-SK" sz="2800" dirty="0" smtClean="0">
                <a:latin typeface="Times New Roman" panose="02020603050405020304" pitchFamily="18" charset="0"/>
                <a:cs typeface="Times New Roman" panose="02020603050405020304" pitchFamily="18" charset="0"/>
              </a:rPr>
              <a:t>5.At </a:t>
            </a:r>
            <a:r>
              <a:rPr lang="sk-SK" altLang="sk-SK" sz="2800" dirty="0" err="1">
                <a:latin typeface="Times New Roman" panose="02020603050405020304" pitchFamily="18" charset="0"/>
                <a:cs typeface="Times New Roman" panose="02020603050405020304" pitchFamily="18" charset="0"/>
              </a:rPr>
              <a:t>the</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beggining</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Christmas</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dinner</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we</a:t>
            </a:r>
            <a:r>
              <a:rPr lang="sk-SK" altLang="sk-SK" sz="2800" dirty="0">
                <a:latin typeface="Times New Roman" panose="02020603050405020304" pitchFamily="18" charset="0"/>
                <a:cs typeface="Times New Roman" panose="02020603050405020304" pitchFamily="18" charset="0"/>
              </a:rPr>
              <a:t> </a:t>
            </a:r>
            <a:r>
              <a:rPr lang="sk-SK" altLang="sk-SK" sz="2800" dirty="0" err="1">
                <a:latin typeface="Times New Roman" panose="02020603050405020304" pitchFamily="18" charset="0"/>
                <a:cs typeface="Times New Roman" panose="02020603050405020304" pitchFamily="18" charset="0"/>
              </a:rPr>
              <a:t>eat</a:t>
            </a:r>
            <a:r>
              <a:rPr lang="sk-SK" altLang="sk-SK" sz="2800" dirty="0">
                <a:latin typeface="Times New Roman" panose="02020603050405020304" pitchFamily="18" charset="0"/>
                <a:cs typeface="Times New Roman" panose="02020603050405020304" pitchFamily="18" charset="0"/>
              </a:rPr>
              <a:t> </a:t>
            </a:r>
            <a:endParaRPr lang="sk-SK" altLang="sk-SK" sz="2800" dirty="0" smtClean="0">
              <a:latin typeface="Times New Roman" panose="02020603050405020304" pitchFamily="18" charset="0"/>
              <a:cs typeface="Times New Roman" panose="02020603050405020304" pitchFamily="18" charset="0"/>
            </a:endParaRPr>
          </a:p>
          <a:p>
            <a:r>
              <a:rPr lang="sk-SK" altLang="sk-SK" sz="2800" dirty="0" err="1" smtClean="0">
                <a:latin typeface="Times New Roman" panose="02020603050405020304" pitchFamily="18" charset="0"/>
                <a:cs typeface="Times New Roman" panose="02020603050405020304" pitchFamily="18" charset="0"/>
              </a:rPr>
              <a:t>oplatky</a:t>
            </a:r>
            <a:r>
              <a:rPr lang="sk-SK" altLang="sk-SK" sz="2800" dirty="0" smtClean="0">
                <a:latin typeface="Times New Roman" panose="02020603050405020304" pitchFamily="18" charset="0"/>
                <a:cs typeface="Times New Roman" panose="02020603050405020304" pitchFamily="18" charset="0"/>
              </a:rPr>
              <a:t> (</a:t>
            </a:r>
            <a:r>
              <a:rPr lang="sk-SK" altLang="sk-SK" sz="2800" dirty="0" err="1" smtClean="0">
                <a:latin typeface="Times New Roman" panose="02020603050405020304" pitchFamily="18" charset="0"/>
                <a:cs typeface="Times New Roman" panose="02020603050405020304" pitchFamily="18" charset="0"/>
              </a:rPr>
              <a:t>wafers</a:t>
            </a:r>
            <a:r>
              <a:rPr lang="sk-SK" altLang="sk-SK" sz="2800" dirty="0" smtClean="0">
                <a:latin typeface="Times New Roman" panose="02020603050405020304" pitchFamily="18" charset="0"/>
                <a:cs typeface="Times New Roman" panose="02020603050405020304" pitchFamily="18" charset="0"/>
              </a:rPr>
              <a:t>)</a:t>
            </a:r>
            <a:r>
              <a:rPr lang="sk-SK" altLang="sk-SK" sz="2800" dirty="0" err="1" smtClean="0">
                <a:latin typeface="Times New Roman" panose="02020603050405020304" pitchFamily="18" charset="0"/>
                <a:cs typeface="Times New Roman" panose="02020603050405020304" pitchFamily="18" charset="0"/>
              </a:rPr>
              <a:t>with</a:t>
            </a:r>
            <a:r>
              <a:rPr lang="sk-SK" altLang="sk-SK" sz="2800" dirty="0" smtClean="0">
                <a:latin typeface="Times New Roman" panose="02020603050405020304" pitchFamily="18" charset="0"/>
                <a:cs typeface="Times New Roman" panose="02020603050405020304" pitchFamily="18" charset="0"/>
              </a:rPr>
              <a:t> </a:t>
            </a:r>
            <a:r>
              <a:rPr lang="sk-SK" altLang="sk-SK" sz="2800" dirty="0" err="1" smtClean="0">
                <a:latin typeface="Times New Roman" panose="02020603050405020304" pitchFamily="18" charset="0"/>
                <a:cs typeface="Times New Roman" panose="02020603050405020304" pitchFamily="18" charset="0"/>
              </a:rPr>
              <a:t>honey</a:t>
            </a:r>
            <a:r>
              <a:rPr lang="sk-SK" altLang="sk-SK" sz="2800" dirty="0" smtClean="0">
                <a:latin typeface="Times New Roman" panose="02020603050405020304" pitchFamily="18" charset="0"/>
                <a:cs typeface="Times New Roman" panose="02020603050405020304" pitchFamily="18" charset="0"/>
              </a:rPr>
              <a:t> and </a:t>
            </a:r>
            <a:r>
              <a:rPr lang="sk-SK" altLang="sk-SK" sz="2800" dirty="0" err="1" smtClean="0">
                <a:latin typeface="Times New Roman" panose="02020603050405020304" pitchFamily="18" charset="0"/>
                <a:cs typeface="Times New Roman" panose="02020603050405020304" pitchFamily="18" charset="0"/>
              </a:rPr>
              <a:t>garlic</a:t>
            </a:r>
            <a:r>
              <a:rPr lang="sk-SK" altLang="sk-SK" sz="2800" dirty="0" smtClean="0">
                <a:latin typeface="Times New Roman" panose="02020603050405020304" pitchFamily="18" charset="0"/>
                <a:cs typeface="Times New Roman" panose="02020603050405020304" pitchFamily="18" charset="0"/>
              </a:rPr>
              <a:t> in </a:t>
            </a:r>
            <a:r>
              <a:rPr lang="sk-SK" altLang="sk-SK" sz="2800" dirty="0" err="1" smtClean="0">
                <a:latin typeface="Times New Roman" panose="02020603050405020304" pitchFamily="18" charset="0"/>
                <a:cs typeface="Times New Roman" panose="02020603050405020304" pitchFamily="18" charset="0"/>
              </a:rPr>
              <a:t>order</a:t>
            </a:r>
            <a:r>
              <a:rPr lang="sk-SK" altLang="sk-SK" sz="2800" dirty="0" smtClean="0">
                <a:latin typeface="Times New Roman" panose="02020603050405020304" pitchFamily="18" charset="0"/>
                <a:cs typeface="Times New Roman" panose="02020603050405020304" pitchFamily="18" charset="0"/>
              </a:rPr>
              <a:t> to </a:t>
            </a:r>
            <a:r>
              <a:rPr lang="sk-SK" altLang="sk-SK" sz="2800" dirty="0" err="1" smtClean="0">
                <a:latin typeface="Times New Roman" panose="02020603050405020304" pitchFamily="18" charset="0"/>
                <a:cs typeface="Times New Roman" panose="02020603050405020304" pitchFamily="18" charset="0"/>
              </a:rPr>
              <a:t>be</a:t>
            </a:r>
            <a:r>
              <a:rPr lang="sk-SK" altLang="sk-SK" sz="2800" dirty="0" smtClean="0">
                <a:latin typeface="Times New Roman" panose="02020603050405020304" pitchFamily="18" charset="0"/>
                <a:cs typeface="Times New Roman" panose="02020603050405020304" pitchFamily="18" charset="0"/>
              </a:rPr>
              <a:t> </a:t>
            </a:r>
            <a:r>
              <a:rPr lang="sk-SK" altLang="sk-SK" sz="2800" dirty="0" err="1" smtClean="0">
                <a:latin typeface="Times New Roman" panose="02020603050405020304" pitchFamily="18" charset="0"/>
                <a:cs typeface="Times New Roman" panose="02020603050405020304" pitchFamily="18" charset="0"/>
              </a:rPr>
              <a:t>healthly</a:t>
            </a:r>
            <a:r>
              <a:rPr lang="sk-SK" sz="2800" dirty="0" smtClean="0"/>
              <a:t> </a:t>
            </a:r>
          </a:p>
          <a:p>
            <a:endParaRPr lang="sk-SK" sz="2800" dirty="0" smtClean="0"/>
          </a:p>
          <a:p>
            <a:endParaRPr lang="sk-SK" sz="2800" dirty="0" smtClean="0"/>
          </a:p>
          <a:p>
            <a:endParaRPr lang="sk-SK" sz="2800" dirty="0" smtClean="0"/>
          </a:p>
          <a:p>
            <a:endParaRPr lang="sk-SK" sz="2800" dirty="0" smtClean="0"/>
          </a:p>
          <a:p>
            <a:endParaRPr lang="sk-SK" sz="2800" dirty="0" smtClean="0"/>
          </a:p>
          <a:p>
            <a:r>
              <a:rPr lang="sk-SK" sz="2800" dirty="0" smtClean="0"/>
              <a:t>6. </a:t>
            </a:r>
            <a:r>
              <a:rPr lang="sk-SK" sz="2800" dirty="0" err="1" smtClean="0"/>
              <a:t>After</a:t>
            </a:r>
            <a:r>
              <a:rPr lang="sk-SK" sz="2800" dirty="0" smtClean="0"/>
              <a:t> </a:t>
            </a:r>
            <a:r>
              <a:rPr lang="sk-SK" sz="2800" dirty="0" err="1" smtClean="0"/>
              <a:t>dinner</a:t>
            </a:r>
            <a:r>
              <a:rPr lang="sk-SK" sz="2800" dirty="0" smtClean="0"/>
              <a:t> a </a:t>
            </a:r>
            <a:r>
              <a:rPr lang="sk-SK" sz="2800" dirty="0" err="1" smtClean="0"/>
              <a:t>parent</a:t>
            </a:r>
            <a:r>
              <a:rPr lang="sk-SK" sz="2800" dirty="0" smtClean="0"/>
              <a:t> </a:t>
            </a:r>
            <a:r>
              <a:rPr lang="sk-SK" sz="2800" dirty="0" err="1" smtClean="0"/>
              <a:t>rings</a:t>
            </a:r>
            <a:r>
              <a:rPr lang="sk-SK" sz="2800" dirty="0" smtClean="0"/>
              <a:t> </a:t>
            </a:r>
            <a:r>
              <a:rPr lang="sk-SK" sz="2800" dirty="0" err="1" smtClean="0"/>
              <a:t>the</a:t>
            </a:r>
            <a:r>
              <a:rPr lang="sk-SK" sz="2800" dirty="0" smtClean="0"/>
              <a:t> </a:t>
            </a:r>
            <a:r>
              <a:rPr lang="sk-SK" sz="2800" dirty="0" err="1" smtClean="0"/>
              <a:t>bell</a:t>
            </a:r>
            <a:r>
              <a:rPr lang="sk-SK" sz="2800" dirty="0" smtClean="0"/>
              <a:t> and </a:t>
            </a:r>
            <a:r>
              <a:rPr lang="sk-SK" sz="2800" dirty="0" err="1" smtClean="0"/>
              <a:t>everyone</a:t>
            </a:r>
            <a:r>
              <a:rPr lang="sk-SK" sz="2800" dirty="0" smtClean="0"/>
              <a:t> </a:t>
            </a:r>
            <a:r>
              <a:rPr lang="sk-SK" sz="2800" dirty="0" err="1" smtClean="0"/>
              <a:t>rush</a:t>
            </a:r>
            <a:r>
              <a:rPr lang="sk-SK" sz="2800" dirty="0" smtClean="0"/>
              <a:t> </a:t>
            </a:r>
            <a:r>
              <a:rPr lang="sk-SK" sz="2800" dirty="0" err="1" smtClean="0"/>
              <a:t>towards</a:t>
            </a:r>
            <a:r>
              <a:rPr lang="sk-SK" sz="2800" dirty="0" smtClean="0"/>
              <a:t> </a:t>
            </a:r>
            <a:r>
              <a:rPr lang="sk-SK" sz="2800" dirty="0" err="1" smtClean="0"/>
              <a:t>the</a:t>
            </a:r>
            <a:r>
              <a:rPr lang="sk-SK" sz="2800" dirty="0" smtClean="0"/>
              <a:t> </a:t>
            </a:r>
            <a:r>
              <a:rPr lang="sk-SK" sz="2800" dirty="0" err="1" smtClean="0"/>
              <a:t>tree</a:t>
            </a:r>
            <a:r>
              <a:rPr lang="sk-SK" sz="2800" dirty="0" smtClean="0"/>
              <a:t> to </a:t>
            </a:r>
            <a:r>
              <a:rPr lang="sk-SK" sz="2800" dirty="0" err="1" smtClean="0"/>
              <a:t>find</a:t>
            </a:r>
            <a:r>
              <a:rPr lang="sk-SK" sz="2800" dirty="0" smtClean="0"/>
              <a:t> </a:t>
            </a:r>
            <a:r>
              <a:rPr lang="sk-SK" sz="2800" dirty="0" err="1" smtClean="0"/>
              <a:t>presents</a:t>
            </a:r>
            <a:r>
              <a:rPr lang="sk-SK" sz="2800" dirty="0" smtClean="0"/>
              <a:t> </a:t>
            </a:r>
            <a:r>
              <a:rPr lang="sk-SK" sz="2800" dirty="0" err="1" smtClean="0"/>
              <a:t>from</a:t>
            </a:r>
            <a:r>
              <a:rPr lang="sk-SK" sz="2800" dirty="0" smtClean="0"/>
              <a:t> a </a:t>
            </a:r>
            <a:r>
              <a:rPr lang="sk-SK" sz="2800" dirty="0" err="1" smtClean="0"/>
              <a:t>little</a:t>
            </a:r>
            <a:r>
              <a:rPr lang="sk-SK" sz="2800" dirty="0" smtClean="0"/>
              <a:t> </a:t>
            </a:r>
            <a:r>
              <a:rPr lang="sk-SK" sz="2800" dirty="0" err="1" smtClean="0"/>
              <a:t>Jesus</a:t>
            </a:r>
            <a:r>
              <a:rPr lang="sk-SK" sz="2800" dirty="0" smtClean="0"/>
              <a:t>. In </a:t>
            </a:r>
            <a:r>
              <a:rPr lang="sk-SK" sz="2800" dirty="0" err="1" smtClean="0"/>
              <a:t>some</a:t>
            </a:r>
            <a:r>
              <a:rPr lang="sk-SK" sz="2800" dirty="0" smtClean="0"/>
              <a:t> </a:t>
            </a:r>
            <a:r>
              <a:rPr lang="sk-SK" sz="2800" dirty="0" err="1" smtClean="0"/>
              <a:t>families</a:t>
            </a:r>
            <a:r>
              <a:rPr lang="sk-SK" sz="2800" dirty="0" smtClean="0"/>
              <a:t> </a:t>
            </a:r>
            <a:r>
              <a:rPr lang="sk-SK" sz="2800" dirty="0" err="1" smtClean="0"/>
              <a:t>people</a:t>
            </a:r>
            <a:r>
              <a:rPr lang="sk-SK" sz="2800" dirty="0" smtClean="0"/>
              <a:t> </a:t>
            </a:r>
            <a:r>
              <a:rPr lang="sk-SK" sz="2800" dirty="0" err="1" smtClean="0"/>
              <a:t>sing</a:t>
            </a:r>
            <a:r>
              <a:rPr lang="sk-SK" sz="2800" dirty="0" smtClean="0"/>
              <a:t> </a:t>
            </a:r>
            <a:r>
              <a:rPr lang="sk-SK" sz="2800" dirty="0" err="1" smtClean="0"/>
              <a:t>Christmas</a:t>
            </a:r>
            <a:r>
              <a:rPr lang="sk-SK" sz="2800" dirty="0" smtClean="0"/>
              <a:t> </a:t>
            </a:r>
            <a:r>
              <a:rPr lang="sk-SK" sz="2800" dirty="0" err="1" smtClean="0"/>
              <a:t>carols</a:t>
            </a:r>
            <a:r>
              <a:rPr lang="sk-SK" sz="2800" dirty="0" smtClean="0"/>
              <a:t> </a:t>
            </a:r>
            <a:r>
              <a:rPr lang="sk-SK" sz="2800" dirty="0" err="1" smtClean="0"/>
              <a:t>around</a:t>
            </a:r>
            <a:r>
              <a:rPr lang="sk-SK" sz="2800" dirty="0" smtClean="0"/>
              <a:t> </a:t>
            </a:r>
            <a:r>
              <a:rPr lang="sk-SK" sz="2800" dirty="0" err="1" smtClean="0"/>
              <a:t>the</a:t>
            </a:r>
            <a:r>
              <a:rPr lang="sk-SK" sz="2800" dirty="0" smtClean="0"/>
              <a:t> </a:t>
            </a:r>
            <a:r>
              <a:rPr lang="sk-SK" sz="2800" dirty="0" err="1" smtClean="0"/>
              <a:t>Christmas</a:t>
            </a:r>
            <a:r>
              <a:rPr lang="sk-SK" sz="2800" dirty="0" smtClean="0"/>
              <a:t> </a:t>
            </a:r>
            <a:r>
              <a:rPr lang="sk-SK" sz="2800" dirty="0" err="1" smtClean="0"/>
              <a:t>tree</a:t>
            </a:r>
            <a:r>
              <a:rPr lang="sk-SK" sz="2800" dirty="0" smtClean="0"/>
              <a:t>.</a:t>
            </a:r>
          </a:p>
          <a:p>
            <a:pPr>
              <a:spcBef>
                <a:spcPct val="50000"/>
              </a:spcBef>
            </a:pPr>
            <a:r>
              <a:rPr lang="sk-SK" altLang="sk-SK" sz="2800" dirty="0" smtClean="0">
                <a:latin typeface="Times New Roman" panose="02020603050405020304" pitchFamily="18" charset="0"/>
                <a:cs typeface="Times New Roman" panose="02020603050405020304" pitchFamily="18" charset="0"/>
              </a:rPr>
              <a:t>.		  </a:t>
            </a:r>
            <a:endParaRPr lang="cs-CZ" altLang="sk-SK" sz="2800" dirty="0">
              <a:latin typeface="Times New Roman" panose="02020603050405020304" pitchFamily="18" charset="0"/>
              <a:cs typeface="Times New Roman" panose="02020603050405020304" pitchFamily="18" charset="0"/>
            </a:endParaRPr>
          </a:p>
        </p:txBody>
      </p:sp>
      <p:pic>
        <p:nvPicPr>
          <p:cNvPr id="7" name="Obrázok 6"/>
          <p:cNvPicPr>
            <a:picLocks noChangeAspect="1"/>
          </p:cNvPicPr>
          <p:nvPr/>
        </p:nvPicPr>
        <p:blipFill>
          <a:blip r:embed="rId3" cstate="print"/>
          <a:stretch>
            <a:fillRect/>
          </a:stretch>
        </p:blipFill>
        <p:spPr>
          <a:xfrm>
            <a:off x="5652120" y="2996952"/>
            <a:ext cx="2466975" cy="1847850"/>
          </a:xfrm>
          <a:prstGeom prst="rect">
            <a:avLst/>
          </a:prstGeom>
        </p:spPr>
      </p:pic>
      <p:pic>
        <p:nvPicPr>
          <p:cNvPr id="8" name="Obrázok 7"/>
          <p:cNvPicPr>
            <a:picLocks noChangeAspect="1"/>
          </p:cNvPicPr>
          <p:nvPr/>
        </p:nvPicPr>
        <p:blipFill>
          <a:blip r:embed="rId4" cstate="print"/>
          <a:stretch>
            <a:fillRect/>
          </a:stretch>
        </p:blipFill>
        <p:spPr>
          <a:xfrm>
            <a:off x="6876256" y="692696"/>
            <a:ext cx="1628008" cy="1740543"/>
          </a:xfrm>
          <a:prstGeom prst="rect">
            <a:avLst/>
          </a:prstGeom>
        </p:spPr>
      </p:pic>
    </p:spTree>
    <p:extLst>
      <p:ext uri="{BB962C8B-B14F-4D97-AF65-F5344CB8AC3E}">
        <p14:creationId xmlns="" xmlns:p14="http://schemas.microsoft.com/office/powerpoint/2010/main" val="301407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err="1" smtClean="0"/>
              <a:t>Christmas</a:t>
            </a:r>
            <a:r>
              <a:rPr lang="sk-SK" b="1" dirty="0" smtClean="0"/>
              <a:t> </a:t>
            </a:r>
            <a:r>
              <a:rPr lang="sk-SK" b="1" dirty="0" err="1" smtClean="0"/>
              <a:t>Day</a:t>
            </a:r>
            <a:r>
              <a:rPr lang="sk-SK" b="1" dirty="0" smtClean="0"/>
              <a:t> /25th December/</a:t>
            </a:r>
            <a:r>
              <a:rPr lang="sk-SK" dirty="0" smtClean="0"/>
              <a:t/>
            </a:r>
            <a:br>
              <a:rPr lang="sk-SK" dirty="0" smtClean="0"/>
            </a:br>
            <a:endParaRPr lang="sk-SK" dirty="0"/>
          </a:p>
        </p:txBody>
      </p:sp>
      <p:sp>
        <p:nvSpPr>
          <p:cNvPr id="3" name="Zástupný symbol obsahu 2"/>
          <p:cNvSpPr>
            <a:spLocks noGrp="1"/>
          </p:cNvSpPr>
          <p:nvPr>
            <p:ph idx="1"/>
          </p:nvPr>
        </p:nvSpPr>
        <p:spPr/>
        <p:txBody>
          <a:bodyPr>
            <a:normAutofit fontScale="85000" lnSpcReduction="20000"/>
          </a:bodyPr>
          <a:lstStyle/>
          <a:p>
            <a:pPr>
              <a:buNone/>
            </a:pPr>
            <a:r>
              <a:rPr lang="sk-SK" dirty="0" smtClean="0"/>
              <a:t>	</a:t>
            </a:r>
            <a:r>
              <a:rPr lang="sk-SK" dirty="0" err="1" smtClean="0"/>
              <a:t>Christmas</a:t>
            </a:r>
            <a:r>
              <a:rPr lang="sk-SK" dirty="0" smtClean="0"/>
              <a:t> or </a:t>
            </a:r>
            <a:r>
              <a:rPr lang="sk-SK" dirty="0" err="1" smtClean="0"/>
              <a:t>Christmas</a:t>
            </a:r>
            <a:r>
              <a:rPr lang="sk-SK" dirty="0" smtClean="0"/>
              <a:t> </a:t>
            </a:r>
            <a:r>
              <a:rPr lang="sk-SK" dirty="0" err="1" smtClean="0"/>
              <a:t>Day</a:t>
            </a:r>
            <a:r>
              <a:rPr lang="sk-SK" dirty="0" smtClean="0"/>
              <a:t> </a:t>
            </a:r>
            <a:r>
              <a:rPr lang="sk-SK" dirty="0" err="1" smtClean="0"/>
              <a:t>is</a:t>
            </a:r>
            <a:r>
              <a:rPr lang="sk-SK" dirty="0" smtClean="0"/>
              <a:t> </a:t>
            </a:r>
            <a:r>
              <a:rPr lang="sk-SK" dirty="0" err="1" smtClean="0"/>
              <a:t>an</a:t>
            </a:r>
            <a:r>
              <a:rPr lang="sk-SK" dirty="0" smtClean="0"/>
              <a:t> </a:t>
            </a:r>
            <a:r>
              <a:rPr lang="sk-SK" dirty="0" err="1" smtClean="0"/>
              <a:t>annual</a:t>
            </a:r>
            <a:r>
              <a:rPr lang="sk-SK" dirty="0" smtClean="0"/>
              <a:t> </a:t>
            </a:r>
            <a:r>
              <a:rPr lang="sk-SK" dirty="0" err="1" smtClean="0"/>
              <a:t>commemoration</a:t>
            </a:r>
            <a:r>
              <a:rPr lang="sk-SK" dirty="0" smtClean="0"/>
              <a:t> </a:t>
            </a:r>
            <a:r>
              <a:rPr lang="sk-SK" dirty="0" err="1" smtClean="0"/>
              <a:t>of</a:t>
            </a:r>
            <a:r>
              <a:rPr lang="sk-SK" dirty="0" smtClean="0"/>
              <a:t> </a:t>
            </a:r>
            <a:r>
              <a:rPr lang="sk-SK" dirty="0" err="1" smtClean="0"/>
              <a:t>the</a:t>
            </a:r>
            <a:r>
              <a:rPr lang="sk-SK" dirty="0" smtClean="0"/>
              <a:t> </a:t>
            </a:r>
            <a:r>
              <a:rPr lang="sk-SK" dirty="0" err="1" smtClean="0"/>
              <a:t>birth</a:t>
            </a:r>
            <a:r>
              <a:rPr lang="sk-SK" dirty="0" smtClean="0"/>
              <a:t> </a:t>
            </a:r>
            <a:r>
              <a:rPr lang="sk-SK" dirty="0" err="1" smtClean="0"/>
              <a:t>of</a:t>
            </a:r>
            <a:r>
              <a:rPr lang="sk-SK" dirty="0" smtClean="0"/>
              <a:t> </a:t>
            </a:r>
            <a:r>
              <a:rPr lang="sk-SK" dirty="0" err="1" smtClean="0"/>
              <a:t>Jesus</a:t>
            </a:r>
            <a:r>
              <a:rPr lang="sk-SK" dirty="0" smtClean="0"/>
              <a:t> </a:t>
            </a:r>
            <a:r>
              <a:rPr lang="sk-SK" dirty="0" err="1" smtClean="0"/>
              <a:t>Christ</a:t>
            </a:r>
            <a:r>
              <a:rPr lang="sk-SK" dirty="0" smtClean="0"/>
              <a:t>, </a:t>
            </a:r>
            <a:r>
              <a:rPr lang="sk-SK" dirty="0" err="1" smtClean="0"/>
              <a:t>celebrated</a:t>
            </a:r>
            <a:r>
              <a:rPr lang="sk-SK" dirty="0" smtClean="0"/>
              <a:t> </a:t>
            </a:r>
            <a:r>
              <a:rPr lang="sk-SK" dirty="0" err="1" smtClean="0"/>
              <a:t>generally</a:t>
            </a:r>
            <a:r>
              <a:rPr lang="sk-SK" dirty="0" smtClean="0"/>
              <a:t> on December 25 </a:t>
            </a:r>
            <a:r>
              <a:rPr lang="sk-SK" dirty="0" err="1" smtClean="0"/>
              <a:t>as</a:t>
            </a:r>
            <a:r>
              <a:rPr lang="sk-SK" dirty="0" smtClean="0"/>
              <a:t> a </a:t>
            </a:r>
            <a:r>
              <a:rPr lang="sk-SK" dirty="0" err="1" smtClean="0"/>
              <a:t>religious</a:t>
            </a:r>
            <a:r>
              <a:rPr lang="sk-SK" dirty="0" smtClean="0"/>
              <a:t> and </a:t>
            </a:r>
            <a:r>
              <a:rPr lang="sk-SK" dirty="0" err="1" smtClean="0"/>
              <a:t>cultural</a:t>
            </a:r>
            <a:r>
              <a:rPr lang="sk-SK" dirty="0" smtClean="0"/>
              <a:t> </a:t>
            </a:r>
            <a:r>
              <a:rPr lang="sk-SK" dirty="0" err="1" smtClean="0"/>
              <a:t>holiday</a:t>
            </a:r>
            <a:r>
              <a:rPr lang="sk-SK" dirty="0" smtClean="0"/>
              <a:t> by </a:t>
            </a:r>
            <a:r>
              <a:rPr lang="sk-SK" dirty="0" err="1" smtClean="0"/>
              <a:t>billions</a:t>
            </a:r>
            <a:r>
              <a:rPr lang="sk-SK" dirty="0" smtClean="0"/>
              <a:t> </a:t>
            </a:r>
            <a:r>
              <a:rPr lang="sk-SK" dirty="0" err="1" smtClean="0"/>
              <a:t>of</a:t>
            </a:r>
            <a:r>
              <a:rPr lang="sk-SK" dirty="0" smtClean="0"/>
              <a:t> </a:t>
            </a:r>
            <a:r>
              <a:rPr lang="sk-SK" dirty="0" err="1" smtClean="0"/>
              <a:t>people</a:t>
            </a:r>
            <a:r>
              <a:rPr lang="sk-SK" dirty="0" smtClean="0"/>
              <a:t> </a:t>
            </a:r>
            <a:r>
              <a:rPr lang="sk-SK" dirty="0" err="1" smtClean="0"/>
              <a:t>around</a:t>
            </a:r>
            <a:r>
              <a:rPr lang="sk-SK" dirty="0" smtClean="0"/>
              <a:t> </a:t>
            </a:r>
            <a:r>
              <a:rPr lang="sk-SK" dirty="0" err="1" smtClean="0"/>
              <a:t>the</a:t>
            </a:r>
            <a:r>
              <a:rPr lang="sk-SK" dirty="0" smtClean="0"/>
              <a:t> </a:t>
            </a:r>
            <a:r>
              <a:rPr lang="sk-SK" dirty="0" err="1" smtClean="0"/>
              <a:t>world</a:t>
            </a:r>
            <a:r>
              <a:rPr lang="sk-SK" dirty="0" smtClean="0"/>
              <a:t>. </a:t>
            </a:r>
            <a:r>
              <a:rPr lang="sk-SK" dirty="0" err="1" smtClean="0"/>
              <a:t>Christmas</a:t>
            </a:r>
            <a:r>
              <a:rPr lang="sk-SK" dirty="0" smtClean="0"/>
              <a:t> </a:t>
            </a:r>
            <a:r>
              <a:rPr lang="sk-SK" dirty="0" err="1" smtClean="0"/>
              <a:t>is</a:t>
            </a:r>
            <a:r>
              <a:rPr lang="sk-SK" dirty="0" smtClean="0"/>
              <a:t> a civil </a:t>
            </a:r>
            <a:r>
              <a:rPr lang="sk-SK" dirty="0" err="1" smtClean="0"/>
              <a:t>holiday</a:t>
            </a:r>
            <a:r>
              <a:rPr lang="sk-SK" dirty="0" smtClean="0"/>
              <a:t> in </a:t>
            </a:r>
            <a:r>
              <a:rPr lang="sk-SK" dirty="0" err="1" smtClean="0"/>
              <a:t>many</a:t>
            </a:r>
            <a:r>
              <a:rPr lang="sk-SK" dirty="0" smtClean="0"/>
              <a:t> </a:t>
            </a:r>
            <a:r>
              <a:rPr lang="sk-SK" dirty="0" err="1" smtClean="0"/>
              <a:t>of</a:t>
            </a:r>
            <a:r>
              <a:rPr lang="sk-SK" dirty="0" smtClean="0"/>
              <a:t> </a:t>
            </a:r>
            <a:r>
              <a:rPr lang="sk-SK" dirty="0" err="1" smtClean="0"/>
              <a:t>the</a:t>
            </a:r>
            <a:r>
              <a:rPr lang="sk-SK" dirty="0" smtClean="0"/>
              <a:t> </a:t>
            </a:r>
            <a:r>
              <a:rPr lang="sk-SK" dirty="0" err="1" smtClean="0"/>
              <a:t>world's</a:t>
            </a:r>
            <a:r>
              <a:rPr lang="sk-SK" dirty="0" smtClean="0"/>
              <a:t> </a:t>
            </a:r>
            <a:r>
              <a:rPr lang="sk-SK" dirty="0" err="1" smtClean="0"/>
              <a:t>nations</a:t>
            </a:r>
            <a:r>
              <a:rPr lang="sk-SK" dirty="0" smtClean="0"/>
              <a:t>, </a:t>
            </a:r>
            <a:r>
              <a:rPr lang="sk-SK" dirty="0" err="1" smtClean="0"/>
              <a:t>it</a:t>
            </a:r>
            <a:r>
              <a:rPr lang="sk-SK" dirty="0" smtClean="0"/>
              <a:t> </a:t>
            </a:r>
            <a:r>
              <a:rPr lang="sk-SK" dirty="0" err="1" smtClean="0"/>
              <a:t>is</a:t>
            </a:r>
            <a:r>
              <a:rPr lang="sk-SK" dirty="0" smtClean="0"/>
              <a:t> </a:t>
            </a:r>
            <a:r>
              <a:rPr lang="sk-SK" dirty="0" err="1" smtClean="0"/>
              <a:t>celebrated</a:t>
            </a:r>
            <a:r>
              <a:rPr lang="sk-SK" dirty="0" smtClean="0"/>
              <a:t> by </a:t>
            </a:r>
            <a:r>
              <a:rPr lang="sk-SK" dirty="0" err="1" smtClean="0"/>
              <a:t>an</a:t>
            </a:r>
            <a:r>
              <a:rPr lang="sk-SK" dirty="0" smtClean="0"/>
              <a:t> </a:t>
            </a:r>
            <a:r>
              <a:rPr lang="sk-SK" dirty="0" err="1" smtClean="0"/>
              <a:t>increasing</a:t>
            </a:r>
            <a:r>
              <a:rPr lang="sk-SK" dirty="0" smtClean="0"/>
              <a:t> </a:t>
            </a:r>
            <a:r>
              <a:rPr lang="sk-SK" dirty="0" err="1" smtClean="0"/>
              <a:t>number</a:t>
            </a:r>
            <a:r>
              <a:rPr lang="sk-SK" dirty="0" smtClean="0"/>
              <a:t> </a:t>
            </a:r>
            <a:r>
              <a:rPr lang="sk-SK" dirty="0" err="1" smtClean="0"/>
              <a:t>of</a:t>
            </a:r>
            <a:r>
              <a:rPr lang="sk-SK" dirty="0" smtClean="0"/>
              <a:t> </a:t>
            </a:r>
            <a:r>
              <a:rPr lang="sk-SK" dirty="0" err="1" smtClean="0"/>
              <a:t>non-Christians</a:t>
            </a:r>
            <a:r>
              <a:rPr lang="sk-SK" dirty="0" smtClean="0"/>
              <a:t>. </a:t>
            </a:r>
            <a:r>
              <a:rPr lang="sk-SK" dirty="0" err="1" smtClean="0"/>
              <a:t>This</a:t>
            </a:r>
            <a:r>
              <a:rPr lang="sk-SK" dirty="0" smtClean="0"/>
              <a:t> </a:t>
            </a:r>
            <a:r>
              <a:rPr lang="sk-SK" dirty="0" err="1" smtClean="0"/>
              <a:t>holiday</a:t>
            </a:r>
            <a:r>
              <a:rPr lang="sk-SK" dirty="0" smtClean="0"/>
              <a:t> </a:t>
            </a:r>
            <a:r>
              <a:rPr lang="sk-SK" dirty="0" err="1" smtClean="0"/>
              <a:t>plays</a:t>
            </a:r>
            <a:r>
              <a:rPr lang="sk-SK" dirty="0" smtClean="0"/>
              <a:t> a major role in </a:t>
            </a:r>
            <a:r>
              <a:rPr lang="sk-SK" dirty="0" err="1" smtClean="0"/>
              <a:t>the</a:t>
            </a:r>
            <a:r>
              <a:rPr lang="sk-SK" dirty="0" smtClean="0"/>
              <a:t> Roman </a:t>
            </a:r>
            <a:r>
              <a:rPr lang="sk-SK" dirty="0" err="1" smtClean="0"/>
              <a:t>Church</a:t>
            </a:r>
            <a:r>
              <a:rPr lang="sk-SK" dirty="0" smtClean="0"/>
              <a:t>.</a:t>
            </a:r>
          </a:p>
          <a:p>
            <a:pPr>
              <a:buNone/>
            </a:pPr>
            <a:r>
              <a:rPr lang="sk-SK" dirty="0" smtClean="0"/>
              <a:t>	</a:t>
            </a:r>
            <a:r>
              <a:rPr lang="sk-SK" dirty="0" err="1" smtClean="0"/>
              <a:t>Since</a:t>
            </a:r>
            <a:r>
              <a:rPr lang="sk-SK" dirty="0" smtClean="0"/>
              <a:t> </a:t>
            </a:r>
            <a:r>
              <a:rPr lang="sk-SK" dirty="0" err="1" smtClean="0"/>
              <a:t>the</a:t>
            </a:r>
            <a:r>
              <a:rPr lang="sk-SK" dirty="0" smtClean="0"/>
              <a:t> </a:t>
            </a:r>
            <a:r>
              <a:rPr lang="sk-SK" dirty="0" err="1" smtClean="0"/>
              <a:t>Reformation</a:t>
            </a:r>
            <a:r>
              <a:rPr lang="sk-SK" dirty="0" smtClean="0"/>
              <a:t>, </a:t>
            </a:r>
            <a:r>
              <a:rPr lang="sk-SK" dirty="0" err="1" smtClean="0"/>
              <a:t>Christmas</a:t>
            </a:r>
            <a:r>
              <a:rPr lang="sk-SK" dirty="0" smtClean="0"/>
              <a:t> </a:t>
            </a:r>
            <a:r>
              <a:rPr lang="sk-SK" dirty="0" err="1" smtClean="0"/>
              <a:t>is</a:t>
            </a:r>
            <a:r>
              <a:rPr lang="sk-SK" dirty="0" smtClean="0"/>
              <a:t> </a:t>
            </a:r>
            <a:r>
              <a:rPr lang="sk-SK" dirty="0" err="1" smtClean="0"/>
              <a:t>celebrated</a:t>
            </a:r>
            <a:r>
              <a:rPr lang="sk-SK" dirty="0" smtClean="0"/>
              <a:t> </a:t>
            </a:r>
            <a:r>
              <a:rPr lang="sk-SK" dirty="0" err="1" smtClean="0"/>
              <a:t>one</a:t>
            </a:r>
            <a:r>
              <a:rPr lang="sk-SK" dirty="0" smtClean="0"/>
              <a:t> </a:t>
            </a:r>
            <a:r>
              <a:rPr lang="sk-SK" dirty="0" err="1" smtClean="0"/>
              <a:t>day</a:t>
            </a:r>
            <a:r>
              <a:rPr lang="sk-SK" dirty="0" smtClean="0"/>
              <a:t> in </a:t>
            </a:r>
            <a:r>
              <a:rPr lang="sk-SK" dirty="0" err="1" smtClean="0"/>
              <a:t>advance</a:t>
            </a:r>
            <a:r>
              <a:rPr lang="sk-SK" dirty="0" smtClean="0"/>
              <a:t>. </a:t>
            </a:r>
            <a:r>
              <a:rPr lang="sk-SK" dirty="0" err="1" smtClean="0"/>
              <a:t>That</a:t>
            </a:r>
            <a:r>
              <a:rPr lang="sk-SK" dirty="0" smtClean="0"/>
              <a:t> </a:t>
            </a:r>
            <a:r>
              <a:rPr lang="sk-SK" dirty="0" err="1" smtClean="0"/>
              <a:t>means</a:t>
            </a:r>
            <a:r>
              <a:rPr lang="sk-SK" dirty="0" smtClean="0"/>
              <a:t> </a:t>
            </a:r>
            <a:r>
              <a:rPr lang="sk-SK" dirty="0" err="1" smtClean="0"/>
              <a:t>it’s</a:t>
            </a:r>
            <a:r>
              <a:rPr lang="sk-SK" dirty="0" smtClean="0"/>
              <a:t> on </a:t>
            </a:r>
            <a:r>
              <a:rPr lang="sk-SK" dirty="0" err="1" smtClean="0"/>
              <a:t>Christmas</a:t>
            </a:r>
            <a:r>
              <a:rPr lang="sk-SK" dirty="0" smtClean="0"/>
              <a:t> Eve, </a:t>
            </a:r>
            <a:r>
              <a:rPr lang="sk-SK" dirty="0" err="1" smtClean="0"/>
              <a:t>but</a:t>
            </a:r>
            <a:r>
              <a:rPr lang="sk-SK" dirty="0" smtClean="0"/>
              <a:t> </a:t>
            </a:r>
            <a:r>
              <a:rPr lang="sk-SK" dirty="0" err="1" smtClean="0"/>
              <a:t>the</a:t>
            </a:r>
            <a:r>
              <a:rPr lang="sk-SK" dirty="0" smtClean="0"/>
              <a:t> 25th and 26th </a:t>
            </a:r>
            <a:r>
              <a:rPr lang="sk-SK" dirty="0" err="1" smtClean="0"/>
              <a:t>of</a:t>
            </a:r>
            <a:r>
              <a:rPr lang="sk-SK" dirty="0" smtClean="0"/>
              <a:t> December are </a:t>
            </a:r>
            <a:r>
              <a:rPr lang="sk-SK" dirty="0" err="1" smtClean="0"/>
              <a:t>also</a:t>
            </a:r>
            <a:r>
              <a:rPr lang="sk-SK" dirty="0" smtClean="0"/>
              <a:t> </a:t>
            </a:r>
            <a:r>
              <a:rPr lang="sk-SK" dirty="0" err="1" smtClean="0"/>
              <a:t>days</a:t>
            </a:r>
            <a:r>
              <a:rPr lang="sk-SK" dirty="0" smtClean="0"/>
              <a:t> </a:t>
            </a:r>
            <a:r>
              <a:rPr lang="sk-SK" dirty="0" err="1" smtClean="0"/>
              <a:t>of</a:t>
            </a:r>
            <a:r>
              <a:rPr lang="sk-SK" dirty="0" smtClean="0"/>
              <a:t> </a:t>
            </a:r>
            <a:r>
              <a:rPr lang="sk-SK" dirty="0" err="1" smtClean="0"/>
              <a:t>worship</a:t>
            </a:r>
            <a:r>
              <a:rPr lang="sk-SK" dirty="0" smtClean="0"/>
              <a:t> </a:t>
            </a:r>
            <a:r>
              <a:rPr lang="sk-SK" dirty="0" err="1" smtClean="0"/>
              <a:t>of</a:t>
            </a:r>
            <a:r>
              <a:rPr lang="sk-SK" dirty="0" smtClean="0"/>
              <a:t> </a:t>
            </a:r>
            <a:r>
              <a:rPr lang="sk-SK" dirty="0" err="1" smtClean="0"/>
              <a:t>Jesus</a:t>
            </a:r>
            <a:r>
              <a:rPr lang="sk-SK" dirty="0" smtClean="0"/>
              <a:t> </a:t>
            </a:r>
            <a:r>
              <a:rPr lang="sk-SK" dirty="0" err="1" smtClean="0"/>
              <a:t>Christ</a:t>
            </a:r>
            <a:r>
              <a:rPr lang="sk-SK" dirty="0" smtClean="0"/>
              <a:t>.</a:t>
            </a:r>
          </a:p>
          <a:p>
            <a:endParaRPr lang="sk-S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err="1" smtClean="0"/>
              <a:t>Boxing</a:t>
            </a:r>
            <a:r>
              <a:rPr lang="sk-SK" b="1" dirty="0" smtClean="0"/>
              <a:t> </a:t>
            </a:r>
            <a:r>
              <a:rPr lang="sk-SK" b="1" dirty="0" err="1" smtClean="0"/>
              <a:t>Day</a:t>
            </a:r>
            <a:r>
              <a:rPr lang="sk-SK" b="1" dirty="0" smtClean="0"/>
              <a:t> /26th December/</a:t>
            </a:r>
            <a:r>
              <a:rPr lang="sk-SK" dirty="0" smtClean="0"/>
              <a:t/>
            </a:r>
            <a:br>
              <a:rPr lang="sk-SK" dirty="0" smtClean="0"/>
            </a:br>
            <a:endParaRPr lang="sk-SK" dirty="0"/>
          </a:p>
        </p:txBody>
      </p:sp>
      <p:sp>
        <p:nvSpPr>
          <p:cNvPr id="3" name="Zástupný symbol obsahu 2"/>
          <p:cNvSpPr>
            <a:spLocks noGrp="1"/>
          </p:cNvSpPr>
          <p:nvPr>
            <p:ph idx="1"/>
          </p:nvPr>
        </p:nvSpPr>
        <p:spPr/>
        <p:txBody>
          <a:bodyPr>
            <a:normAutofit fontScale="92500" lnSpcReduction="20000"/>
          </a:bodyPr>
          <a:lstStyle/>
          <a:p>
            <a:pPr>
              <a:buNone/>
            </a:pPr>
            <a:r>
              <a:rPr lang="sk-SK" dirty="0" smtClean="0"/>
              <a:t>	</a:t>
            </a:r>
            <a:r>
              <a:rPr lang="sk-SK" dirty="0" err="1" smtClean="0"/>
              <a:t>Christians</a:t>
            </a:r>
            <a:r>
              <a:rPr lang="sk-SK" dirty="0" smtClean="0"/>
              <a:t> </a:t>
            </a:r>
            <a:r>
              <a:rPr lang="sk-SK" dirty="0" err="1" smtClean="0"/>
              <a:t>connect</a:t>
            </a:r>
            <a:r>
              <a:rPr lang="sk-SK" dirty="0" smtClean="0"/>
              <a:t> 26 December </a:t>
            </a:r>
            <a:r>
              <a:rPr lang="sk-SK" dirty="0" err="1" smtClean="0"/>
              <a:t>with</a:t>
            </a:r>
            <a:r>
              <a:rPr lang="sk-SK" dirty="0" smtClean="0"/>
              <a:t> </a:t>
            </a:r>
            <a:r>
              <a:rPr lang="sk-SK" dirty="0" err="1" smtClean="0"/>
              <a:t>the</a:t>
            </a:r>
            <a:r>
              <a:rPr lang="sk-SK" dirty="0" smtClean="0"/>
              <a:t> </a:t>
            </a:r>
            <a:r>
              <a:rPr lang="sk-SK" dirty="0" err="1" smtClean="0"/>
              <a:t>death</a:t>
            </a:r>
            <a:r>
              <a:rPr lang="sk-SK" dirty="0" smtClean="0"/>
              <a:t> </a:t>
            </a:r>
            <a:r>
              <a:rPr lang="sk-SK" dirty="0" err="1" smtClean="0"/>
              <a:t>of</a:t>
            </a:r>
            <a:r>
              <a:rPr lang="sk-SK" dirty="0" smtClean="0"/>
              <a:t> </a:t>
            </a:r>
            <a:r>
              <a:rPr lang="sk-SK" dirty="0" err="1" smtClean="0"/>
              <a:t>St.Stephan</a:t>
            </a:r>
            <a:r>
              <a:rPr lang="sk-SK" dirty="0" smtClean="0"/>
              <a:t>, </a:t>
            </a:r>
            <a:r>
              <a:rPr lang="sk-SK" dirty="0" err="1" smtClean="0"/>
              <a:t>who</a:t>
            </a:r>
            <a:r>
              <a:rPr lang="sk-SK" dirty="0" smtClean="0"/>
              <a:t> </a:t>
            </a:r>
            <a:r>
              <a:rPr lang="sk-SK" dirty="0" err="1" smtClean="0"/>
              <a:t>was</a:t>
            </a:r>
            <a:r>
              <a:rPr lang="sk-SK" dirty="0" smtClean="0"/>
              <a:t> </a:t>
            </a:r>
            <a:r>
              <a:rPr lang="sk-SK" dirty="0" err="1" smtClean="0"/>
              <a:t>stoned</a:t>
            </a:r>
            <a:r>
              <a:rPr lang="sk-SK" dirty="0" smtClean="0"/>
              <a:t> to </a:t>
            </a:r>
            <a:r>
              <a:rPr lang="sk-SK" dirty="0" err="1" smtClean="0"/>
              <a:t>death</a:t>
            </a:r>
            <a:r>
              <a:rPr lang="sk-SK" dirty="0" smtClean="0"/>
              <a:t> </a:t>
            </a:r>
            <a:r>
              <a:rPr lang="sk-SK" dirty="0" err="1" smtClean="0"/>
              <a:t>for</a:t>
            </a:r>
            <a:r>
              <a:rPr lang="sk-SK" dirty="0" smtClean="0"/>
              <a:t> </a:t>
            </a:r>
            <a:r>
              <a:rPr lang="sk-SK" dirty="0" err="1" smtClean="0"/>
              <a:t>his</a:t>
            </a:r>
            <a:r>
              <a:rPr lang="sk-SK" dirty="0" smtClean="0"/>
              <a:t> </a:t>
            </a:r>
            <a:r>
              <a:rPr lang="sk-SK" dirty="0" err="1" smtClean="0"/>
              <a:t>belief</a:t>
            </a:r>
            <a:r>
              <a:rPr lang="sk-SK" dirty="0" smtClean="0"/>
              <a:t> in 33 A.D.</a:t>
            </a:r>
          </a:p>
          <a:p>
            <a:pPr>
              <a:buNone/>
            </a:pPr>
            <a:r>
              <a:rPr lang="sk-SK" dirty="0" smtClean="0"/>
              <a:t>	In </a:t>
            </a:r>
            <a:r>
              <a:rPr lang="sk-SK" dirty="0" err="1" smtClean="0"/>
              <a:t>many</a:t>
            </a:r>
            <a:r>
              <a:rPr lang="sk-SK" dirty="0" smtClean="0"/>
              <a:t> </a:t>
            </a:r>
            <a:r>
              <a:rPr lang="sk-SK" dirty="0" err="1" smtClean="0"/>
              <a:t>villages</a:t>
            </a:r>
            <a:r>
              <a:rPr lang="sk-SK" dirty="0" smtClean="0"/>
              <a:t> and </a:t>
            </a:r>
            <a:r>
              <a:rPr lang="sk-SK" dirty="0" err="1" smtClean="0"/>
              <a:t>towns</a:t>
            </a:r>
            <a:r>
              <a:rPr lang="sk-SK" dirty="0" smtClean="0"/>
              <a:t> </a:t>
            </a:r>
            <a:r>
              <a:rPr lang="sk-SK" dirty="0" err="1" smtClean="0"/>
              <a:t>it</a:t>
            </a:r>
            <a:r>
              <a:rPr lang="sk-SK" dirty="0" smtClean="0"/>
              <a:t> </a:t>
            </a:r>
            <a:r>
              <a:rPr lang="sk-SK" dirty="0" err="1" smtClean="0"/>
              <a:t>is</a:t>
            </a:r>
            <a:r>
              <a:rPr lang="sk-SK" dirty="0" smtClean="0"/>
              <a:t> </a:t>
            </a:r>
            <a:r>
              <a:rPr lang="sk-SK" dirty="0" err="1" smtClean="0"/>
              <a:t>customary</a:t>
            </a:r>
            <a:r>
              <a:rPr lang="sk-SK" dirty="0" smtClean="0"/>
              <a:t> to hold a </a:t>
            </a:r>
            <a:r>
              <a:rPr lang="sk-SK" dirty="0" err="1" smtClean="0"/>
              <a:t>dance</a:t>
            </a:r>
            <a:r>
              <a:rPr lang="sk-SK" dirty="0" smtClean="0"/>
              <a:t> </a:t>
            </a:r>
            <a:r>
              <a:rPr lang="sk-SK" dirty="0" err="1" smtClean="0"/>
              <a:t>celebration</a:t>
            </a:r>
            <a:r>
              <a:rPr lang="sk-SK" dirty="0" smtClean="0"/>
              <a:t> on </a:t>
            </a:r>
            <a:r>
              <a:rPr lang="sk-SK" dirty="0" err="1" smtClean="0"/>
              <a:t>Boxing</a:t>
            </a:r>
            <a:r>
              <a:rPr lang="sk-SK" dirty="0" smtClean="0"/>
              <a:t> </a:t>
            </a:r>
            <a:r>
              <a:rPr lang="sk-SK" dirty="0" err="1" smtClean="0"/>
              <a:t>Day</a:t>
            </a:r>
            <a:r>
              <a:rPr lang="sk-SK" dirty="0" smtClean="0"/>
              <a:t>. </a:t>
            </a:r>
            <a:r>
              <a:rPr lang="sk-SK" dirty="0" err="1" smtClean="0"/>
              <a:t>Young</a:t>
            </a:r>
            <a:r>
              <a:rPr lang="sk-SK" dirty="0" smtClean="0"/>
              <a:t> </a:t>
            </a:r>
            <a:r>
              <a:rPr lang="sk-SK" dirty="0" err="1" smtClean="0"/>
              <a:t>people</a:t>
            </a:r>
            <a:r>
              <a:rPr lang="sk-SK" dirty="0" smtClean="0"/>
              <a:t> </a:t>
            </a:r>
            <a:r>
              <a:rPr lang="sk-SK" dirty="0" err="1" smtClean="0"/>
              <a:t>feel</a:t>
            </a:r>
            <a:r>
              <a:rPr lang="sk-SK" dirty="0" smtClean="0"/>
              <a:t> </a:t>
            </a:r>
            <a:r>
              <a:rPr lang="sk-SK" dirty="0" err="1" smtClean="0"/>
              <a:t>bored</a:t>
            </a:r>
            <a:r>
              <a:rPr lang="sk-SK" dirty="0" smtClean="0"/>
              <a:t> </a:t>
            </a:r>
            <a:r>
              <a:rPr lang="sk-SK" dirty="0" err="1" smtClean="0"/>
              <a:t>after</a:t>
            </a:r>
            <a:r>
              <a:rPr lang="sk-SK" dirty="0" smtClean="0"/>
              <a:t> </a:t>
            </a:r>
            <a:r>
              <a:rPr lang="sk-SK" dirty="0" err="1" smtClean="0"/>
              <a:t>two</a:t>
            </a:r>
            <a:r>
              <a:rPr lang="sk-SK" dirty="0" smtClean="0"/>
              <a:t> </a:t>
            </a:r>
            <a:r>
              <a:rPr lang="sk-SK" dirty="0" err="1" smtClean="0"/>
              <a:t>days</a:t>
            </a:r>
            <a:r>
              <a:rPr lang="sk-SK" dirty="0" smtClean="0"/>
              <a:t> </a:t>
            </a:r>
            <a:r>
              <a:rPr lang="sk-SK" dirty="0" err="1" smtClean="0"/>
              <a:t>spent</a:t>
            </a:r>
            <a:r>
              <a:rPr lang="sk-SK" dirty="0" smtClean="0"/>
              <a:t> </a:t>
            </a:r>
            <a:r>
              <a:rPr lang="sk-SK" dirty="0" err="1" smtClean="0"/>
              <a:t>together</a:t>
            </a:r>
            <a:r>
              <a:rPr lang="sk-SK" dirty="0" smtClean="0"/>
              <a:t> in </a:t>
            </a:r>
            <a:r>
              <a:rPr lang="sk-SK" dirty="0" err="1" smtClean="0"/>
              <a:t>the</a:t>
            </a:r>
            <a:endParaRPr lang="sk-SK" dirty="0" smtClean="0"/>
          </a:p>
          <a:p>
            <a:pPr>
              <a:buNone/>
            </a:pPr>
            <a:r>
              <a:rPr lang="sk-SK" dirty="0" smtClean="0"/>
              <a:t>	</a:t>
            </a:r>
            <a:r>
              <a:rPr lang="sk-SK" dirty="0" err="1" smtClean="0"/>
              <a:t>family</a:t>
            </a:r>
            <a:r>
              <a:rPr lang="sk-SK" dirty="0" smtClean="0"/>
              <a:t> </a:t>
            </a:r>
            <a:r>
              <a:rPr lang="sk-SK" dirty="0" err="1" smtClean="0"/>
              <a:t>circle</a:t>
            </a:r>
            <a:r>
              <a:rPr lang="sk-SK" dirty="0" smtClean="0"/>
              <a:t>, so </a:t>
            </a:r>
            <a:r>
              <a:rPr lang="sk-SK" dirty="0" err="1" smtClean="0"/>
              <a:t>they</a:t>
            </a:r>
            <a:r>
              <a:rPr lang="sk-SK" dirty="0" smtClean="0"/>
              <a:t> </a:t>
            </a:r>
            <a:r>
              <a:rPr lang="sk-SK" dirty="0" err="1" smtClean="0"/>
              <a:t>need</a:t>
            </a:r>
            <a:r>
              <a:rPr lang="sk-SK" dirty="0" smtClean="0"/>
              <a:t> to </a:t>
            </a:r>
            <a:r>
              <a:rPr lang="sk-SK" dirty="0" err="1" smtClean="0"/>
              <a:t>have</a:t>
            </a:r>
            <a:r>
              <a:rPr lang="sk-SK" dirty="0" smtClean="0"/>
              <a:t> </a:t>
            </a:r>
            <a:r>
              <a:rPr lang="sk-SK" dirty="0" err="1" smtClean="0"/>
              <a:t>some</a:t>
            </a:r>
            <a:r>
              <a:rPr lang="sk-SK" dirty="0" smtClean="0"/>
              <a:t> </a:t>
            </a:r>
            <a:r>
              <a:rPr lang="sk-SK" dirty="0" err="1" smtClean="0"/>
              <a:t>fun</a:t>
            </a:r>
            <a:r>
              <a:rPr lang="sk-SK" dirty="0" smtClean="0"/>
              <a:t>. </a:t>
            </a:r>
            <a:r>
              <a:rPr lang="sk-SK" dirty="0" err="1" smtClean="0"/>
              <a:t>Families</a:t>
            </a:r>
            <a:r>
              <a:rPr lang="sk-SK" dirty="0" smtClean="0"/>
              <a:t> are </a:t>
            </a:r>
            <a:r>
              <a:rPr lang="sk-SK" dirty="0" err="1" smtClean="0"/>
              <a:t>going</a:t>
            </a:r>
            <a:r>
              <a:rPr lang="sk-SK" dirty="0" smtClean="0"/>
              <a:t> to </a:t>
            </a:r>
            <a:r>
              <a:rPr lang="sk-SK" dirty="0" err="1" smtClean="0"/>
              <a:t>visit</a:t>
            </a:r>
            <a:r>
              <a:rPr lang="sk-SK" dirty="0" smtClean="0"/>
              <a:t> </a:t>
            </a:r>
            <a:r>
              <a:rPr lang="sk-SK" dirty="0" err="1" smtClean="0"/>
              <a:t>their</a:t>
            </a:r>
            <a:r>
              <a:rPr lang="sk-SK" dirty="0" smtClean="0"/>
              <a:t> </a:t>
            </a:r>
            <a:r>
              <a:rPr lang="sk-SK" dirty="0" err="1" smtClean="0"/>
              <a:t>close</a:t>
            </a:r>
            <a:r>
              <a:rPr lang="sk-SK" dirty="0" smtClean="0"/>
              <a:t> </a:t>
            </a:r>
            <a:r>
              <a:rPr lang="sk-SK" dirty="0" err="1" smtClean="0"/>
              <a:t>friends</a:t>
            </a:r>
            <a:r>
              <a:rPr lang="sk-SK" dirty="0" smtClean="0"/>
              <a:t> and </a:t>
            </a:r>
            <a:r>
              <a:rPr lang="sk-SK" dirty="0" err="1" smtClean="0"/>
              <a:t>other</a:t>
            </a:r>
            <a:r>
              <a:rPr lang="sk-SK" dirty="0" smtClean="0"/>
              <a:t> </a:t>
            </a:r>
            <a:r>
              <a:rPr lang="sk-SK" dirty="0" err="1" smtClean="0"/>
              <a:t>family</a:t>
            </a:r>
            <a:r>
              <a:rPr lang="sk-SK" dirty="0" smtClean="0"/>
              <a:t> </a:t>
            </a:r>
            <a:r>
              <a:rPr lang="sk-SK" dirty="0" err="1" smtClean="0"/>
              <a:t>members</a:t>
            </a:r>
            <a:r>
              <a:rPr lang="sk-SK" dirty="0" smtClean="0"/>
              <a:t>. </a:t>
            </a:r>
            <a:r>
              <a:rPr lang="sk-SK" dirty="0" err="1" smtClean="0"/>
              <a:t>People</a:t>
            </a:r>
            <a:r>
              <a:rPr lang="sk-SK" dirty="0" smtClean="0"/>
              <a:t> </a:t>
            </a:r>
            <a:r>
              <a:rPr lang="sk-SK" dirty="0" err="1" smtClean="0"/>
              <a:t>usually</a:t>
            </a:r>
            <a:r>
              <a:rPr lang="sk-SK" dirty="0" smtClean="0"/>
              <a:t> </a:t>
            </a:r>
            <a:r>
              <a:rPr lang="sk-SK" dirty="0" err="1" smtClean="0"/>
              <a:t>spend</a:t>
            </a:r>
            <a:r>
              <a:rPr lang="sk-SK" dirty="0" smtClean="0"/>
              <a:t> </a:t>
            </a:r>
            <a:r>
              <a:rPr lang="sk-SK" dirty="0" err="1" smtClean="0"/>
              <a:t>this</a:t>
            </a:r>
            <a:r>
              <a:rPr lang="sk-SK" dirty="0" smtClean="0"/>
              <a:t> </a:t>
            </a:r>
            <a:r>
              <a:rPr lang="sk-SK" dirty="0" err="1" smtClean="0"/>
              <a:t>day</a:t>
            </a:r>
            <a:r>
              <a:rPr lang="sk-SK" dirty="0" smtClean="0"/>
              <a:t> </a:t>
            </a:r>
            <a:r>
              <a:rPr lang="sk-SK" dirty="0" err="1" smtClean="0"/>
              <a:t>with</a:t>
            </a:r>
            <a:r>
              <a:rPr lang="sk-SK" dirty="0" smtClean="0"/>
              <a:t> </a:t>
            </a:r>
            <a:r>
              <a:rPr lang="sk-SK" dirty="0" err="1" smtClean="0"/>
              <a:t>friends</a:t>
            </a:r>
            <a:r>
              <a:rPr lang="sk-SK" dirty="0" smtClean="0"/>
              <a:t> </a:t>
            </a:r>
            <a:r>
              <a:rPr lang="sk-SK" dirty="0" err="1" smtClean="0"/>
              <a:t>together</a:t>
            </a:r>
            <a:r>
              <a:rPr lang="sk-SK" dirty="0" smtClean="0"/>
              <a:t> </a:t>
            </a:r>
            <a:r>
              <a:rPr lang="sk-SK" dirty="0" err="1" smtClean="0"/>
              <a:t>with</a:t>
            </a:r>
            <a:r>
              <a:rPr lang="sk-SK" dirty="0" smtClean="0"/>
              <a:t> </a:t>
            </a:r>
            <a:r>
              <a:rPr lang="sk-SK" dirty="0" err="1" smtClean="0"/>
              <a:t>good</a:t>
            </a:r>
            <a:r>
              <a:rPr lang="sk-SK" dirty="0" smtClean="0"/>
              <a:t> </a:t>
            </a:r>
            <a:r>
              <a:rPr lang="sk-SK" dirty="0" err="1" smtClean="0"/>
              <a:t>music</a:t>
            </a:r>
            <a:r>
              <a:rPr lang="sk-SK" dirty="0" smtClean="0"/>
              <a:t> and </a:t>
            </a:r>
            <a:r>
              <a:rPr lang="sk-SK" dirty="0" err="1" smtClean="0"/>
              <a:t>wine</a:t>
            </a:r>
            <a:endParaRPr lang="sk-S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fontScale="90000"/>
          </a:bodyPr>
          <a:lstStyle/>
          <a:p>
            <a:r>
              <a:rPr lang="sk-SK" b="1" dirty="0" smtClean="0"/>
              <a:t>New </a:t>
            </a:r>
            <a:r>
              <a:rPr lang="sk-SK" b="1" dirty="0" err="1" smtClean="0"/>
              <a:t>Year´s</a:t>
            </a:r>
            <a:r>
              <a:rPr lang="sk-SK" b="1" dirty="0" smtClean="0"/>
              <a:t> Eve /31st</a:t>
            </a:r>
            <a:br>
              <a:rPr lang="sk-SK" b="1" dirty="0" smtClean="0"/>
            </a:br>
            <a:r>
              <a:rPr lang="sk-SK" b="1" dirty="0" smtClean="0"/>
              <a:t>December/</a:t>
            </a:r>
            <a:endParaRPr lang="sk-SK" dirty="0"/>
          </a:p>
        </p:txBody>
      </p:sp>
      <p:sp>
        <p:nvSpPr>
          <p:cNvPr id="3" name="Zástupný symbol obsahu 2"/>
          <p:cNvSpPr>
            <a:spLocks noGrp="1"/>
          </p:cNvSpPr>
          <p:nvPr>
            <p:ph idx="1"/>
          </p:nvPr>
        </p:nvSpPr>
        <p:spPr>
          <a:xfrm>
            <a:off x="457200" y="1196752"/>
            <a:ext cx="8229600" cy="4929411"/>
          </a:xfrm>
        </p:spPr>
        <p:txBody>
          <a:bodyPr>
            <a:normAutofit fontScale="77500" lnSpcReduction="20000"/>
          </a:bodyPr>
          <a:lstStyle/>
          <a:p>
            <a:pPr>
              <a:buNone/>
            </a:pPr>
            <a:r>
              <a:rPr lang="en-US" dirty="0" smtClean="0"/>
              <a:t>People in Slovakia celebrate the end of the year on 31st December.</a:t>
            </a:r>
            <a:r>
              <a:rPr lang="sk-SK" dirty="0" smtClean="0"/>
              <a:t> </a:t>
            </a:r>
            <a:r>
              <a:rPr lang="en-US" dirty="0" smtClean="0"/>
              <a:t>It is called </a:t>
            </a:r>
            <a:r>
              <a:rPr lang="en-US" dirty="0" err="1" smtClean="0"/>
              <a:t>Silvester</a:t>
            </a:r>
            <a:r>
              <a:rPr lang="en-US" dirty="0" smtClean="0"/>
              <a:t>. People usually eat soup, but they</a:t>
            </a:r>
            <a:r>
              <a:rPr lang="sk-SK" dirty="0" smtClean="0"/>
              <a:t> </a:t>
            </a:r>
            <a:r>
              <a:rPr lang="en-US" dirty="0" smtClean="0"/>
              <a:t>don’t eat fish or chicken, because they believe that eating something able to swim</a:t>
            </a:r>
            <a:r>
              <a:rPr lang="sk-SK" dirty="0" smtClean="0"/>
              <a:t> </a:t>
            </a:r>
            <a:r>
              <a:rPr lang="en-US" dirty="0" smtClean="0"/>
              <a:t>or fly brings bad luck. In the evening people usually have a party with their</a:t>
            </a:r>
            <a:r>
              <a:rPr lang="sk-SK" dirty="0" smtClean="0"/>
              <a:t> </a:t>
            </a:r>
            <a:r>
              <a:rPr lang="en-US" dirty="0" smtClean="0"/>
              <a:t>friends. They dance , play games or talk .</a:t>
            </a:r>
          </a:p>
          <a:p>
            <a:pPr>
              <a:buNone/>
            </a:pPr>
            <a:r>
              <a:rPr lang="sk-SK" dirty="0" smtClean="0"/>
              <a:t>	</a:t>
            </a:r>
            <a:r>
              <a:rPr lang="en-US" dirty="0" smtClean="0"/>
              <a:t>At midnight many youngsters come out in the streets or in the main square and</a:t>
            </a:r>
            <a:r>
              <a:rPr lang="sk-SK" dirty="0" smtClean="0"/>
              <a:t> </a:t>
            </a:r>
            <a:r>
              <a:rPr lang="en-US" dirty="0" smtClean="0"/>
              <a:t>begin to shoot fireworks. All people are watching the fireworks. Some fireworks</a:t>
            </a:r>
            <a:r>
              <a:rPr lang="sk-SK" dirty="0" smtClean="0"/>
              <a:t> </a:t>
            </a:r>
            <a:r>
              <a:rPr lang="en-US" dirty="0" smtClean="0"/>
              <a:t>are beautiful. Some people drink alcohol. Children can have some orange juice.</a:t>
            </a:r>
          </a:p>
          <a:p>
            <a:pPr>
              <a:buNone/>
            </a:pPr>
            <a:r>
              <a:rPr lang="en-US" dirty="0" smtClean="0"/>
              <a:t>People keep awake until morning </a:t>
            </a:r>
            <a:endParaRPr lang="sk-SK" dirty="0" smtClean="0"/>
          </a:p>
          <a:p>
            <a:pPr>
              <a:buNone/>
            </a:pPr>
            <a:r>
              <a:rPr lang="en-US" dirty="0" smtClean="0"/>
              <a:t>and wish their family and friends </a:t>
            </a:r>
            <a:endParaRPr lang="sk-SK" dirty="0" smtClean="0"/>
          </a:p>
          <a:p>
            <a:pPr>
              <a:buNone/>
            </a:pPr>
            <a:r>
              <a:rPr lang="en-US" dirty="0" smtClean="0"/>
              <a:t>good luck with</a:t>
            </a:r>
            <a:r>
              <a:rPr lang="sk-SK" dirty="0" smtClean="0"/>
              <a:t> </a:t>
            </a:r>
            <a:r>
              <a:rPr lang="sk-SK" dirty="0" err="1" smtClean="0"/>
              <a:t>the</a:t>
            </a:r>
            <a:r>
              <a:rPr lang="sk-SK" dirty="0" smtClean="0"/>
              <a:t> new </a:t>
            </a:r>
            <a:r>
              <a:rPr lang="sk-SK" dirty="0" err="1" smtClean="0"/>
              <a:t>year</a:t>
            </a:r>
            <a:r>
              <a:rPr lang="sk-SK" dirty="0" smtClean="0"/>
              <a:t>.</a:t>
            </a:r>
          </a:p>
          <a:p>
            <a:endParaRPr lang="sk-SK" dirty="0"/>
          </a:p>
        </p:txBody>
      </p:sp>
      <p:pic>
        <p:nvPicPr>
          <p:cNvPr id="4" name="Obrázok 3" descr="http://www.callington-tc.gov.uk/wp-content/uploads/2015/10/fireworks.png"/>
          <p:cNvPicPr/>
          <p:nvPr/>
        </p:nvPicPr>
        <p:blipFill>
          <a:blip r:embed="rId2" cstate="print"/>
          <a:srcRect/>
          <a:stretch>
            <a:fillRect/>
          </a:stretch>
        </p:blipFill>
        <p:spPr bwMode="auto">
          <a:xfrm>
            <a:off x="5076056" y="4437112"/>
            <a:ext cx="3672408" cy="215483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hristmastreed.com/wp-content/uploads/2015/12/Happy-Christmas-day-massages-quotes-and-greetings-2015-6.jpg"/>
          <p:cNvPicPr>
            <a:picLocks noChangeAspect="1" noChangeArrowheads="1"/>
          </p:cNvPicPr>
          <p:nvPr/>
        </p:nvPicPr>
        <p:blipFill>
          <a:blip r:embed="rId2" cstate="print"/>
          <a:srcRect/>
          <a:stretch>
            <a:fillRect/>
          </a:stretch>
        </p:blipFill>
        <p:spPr bwMode="auto">
          <a:xfrm>
            <a:off x="251520" y="188640"/>
            <a:ext cx="8640960" cy="64778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Quiz</a:t>
            </a:r>
            <a:r>
              <a:rPr lang="sk-SK" dirty="0" smtClean="0"/>
              <a:t> </a:t>
            </a:r>
            <a:r>
              <a:rPr lang="sk-SK" dirty="0" err="1" smtClean="0"/>
              <a:t>for</a:t>
            </a:r>
            <a:r>
              <a:rPr lang="sk-SK" dirty="0" smtClean="0"/>
              <a:t> </a:t>
            </a:r>
            <a:r>
              <a:rPr lang="sk-SK" dirty="0" err="1" smtClean="0"/>
              <a:t>you</a:t>
            </a:r>
            <a:r>
              <a:rPr lang="sk-SK" dirty="0" smtClean="0"/>
              <a:t> </a:t>
            </a:r>
            <a:r>
              <a:rPr lang="sk-SK" dirty="0" smtClean="0">
                <a:sym typeface="Wingdings" pitchFamily="2" charset="2"/>
              </a:rPr>
              <a:t></a:t>
            </a:r>
            <a:endParaRPr lang="sk-SK" dirty="0"/>
          </a:p>
        </p:txBody>
      </p:sp>
      <p:sp>
        <p:nvSpPr>
          <p:cNvPr id="3" name="Obdĺžnik 2"/>
          <p:cNvSpPr/>
          <p:nvPr/>
        </p:nvSpPr>
        <p:spPr>
          <a:xfrm>
            <a:off x="2286000" y="3105835"/>
            <a:ext cx="5094312" cy="646331"/>
          </a:xfrm>
          <a:prstGeom prst="rect">
            <a:avLst/>
          </a:prstGeom>
        </p:spPr>
        <p:txBody>
          <a:bodyPr wrap="square">
            <a:spAutoFit/>
          </a:bodyPr>
          <a:lstStyle/>
          <a:p>
            <a:r>
              <a:rPr lang="sk-SK" dirty="0" smtClean="0">
                <a:hlinkClick r:id="rId2"/>
              </a:rPr>
              <a:t>http://LearningApps.org/watch?v=pg1n2twin15</a:t>
            </a:r>
            <a:endParaRPr lang="sk-SK" dirty="0" smtClean="0"/>
          </a:p>
          <a:p>
            <a:endParaRPr lang="sk-SK" dirty="0"/>
          </a:p>
        </p:txBody>
      </p:sp>
      <p:sp>
        <p:nvSpPr>
          <p:cNvPr id="4" name="Obdĺžnik 3"/>
          <p:cNvSpPr/>
          <p:nvPr/>
        </p:nvSpPr>
        <p:spPr>
          <a:xfrm>
            <a:off x="2428860" y="4398496"/>
            <a:ext cx="5286412" cy="646331"/>
          </a:xfrm>
          <a:prstGeom prst="rect">
            <a:avLst/>
          </a:prstGeom>
        </p:spPr>
        <p:txBody>
          <a:bodyPr wrap="square">
            <a:spAutoFit/>
          </a:bodyPr>
          <a:lstStyle/>
          <a:p>
            <a:r>
              <a:rPr lang="sk-SK" dirty="0" smtClean="0">
                <a:hlinkClick r:id="rId3"/>
              </a:rPr>
              <a:t>http://</a:t>
            </a:r>
            <a:r>
              <a:rPr lang="sk-SK" dirty="0" smtClean="0">
                <a:hlinkClick r:id="rId3"/>
              </a:rPr>
              <a:t>LearningApps.org/watch?v=p72z0odw215</a:t>
            </a:r>
            <a:endParaRPr lang="sk-SK" dirty="0" smtClean="0"/>
          </a:p>
          <a:p>
            <a:endParaRPr lang="sk-SK" dirty="0"/>
          </a:p>
        </p:txBody>
      </p:sp>
      <p:sp>
        <p:nvSpPr>
          <p:cNvPr id="5" name="Obdĺžnik 4"/>
          <p:cNvSpPr/>
          <p:nvPr/>
        </p:nvSpPr>
        <p:spPr>
          <a:xfrm>
            <a:off x="1643042" y="2285992"/>
            <a:ext cx="5214958" cy="646331"/>
          </a:xfrm>
          <a:prstGeom prst="rect">
            <a:avLst/>
          </a:prstGeom>
        </p:spPr>
        <p:txBody>
          <a:bodyPr wrap="square">
            <a:spAutoFit/>
          </a:bodyPr>
          <a:lstStyle/>
          <a:p>
            <a:r>
              <a:rPr lang="sk-SK" dirty="0" smtClean="0">
                <a:hlinkClick r:id="rId4"/>
              </a:rPr>
              <a:t>http</a:t>
            </a:r>
            <a:r>
              <a:rPr lang="sk-SK" smtClean="0">
                <a:hlinkClick r:id="rId4"/>
              </a:rPr>
              <a:t>://</a:t>
            </a:r>
            <a:r>
              <a:rPr lang="sk-SK" smtClean="0">
                <a:hlinkClick r:id="rId4"/>
              </a:rPr>
              <a:t>LearningApps.org/watch?v=pdu08gern15</a:t>
            </a:r>
            <a:endParaRPr lang="sk-SK" smtClean="0"/>
          </a:p>
          <a:p>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educatepark.com/wp-content/uploads/2014/11/we-wish-you-a-merry-christmas.jpg"/>
          <p:cNvPicPr>
            <a:picLocks noChangeAspect="1" noChangeArrowheads="1"/>
          </p:cNvPicPr>
          <p:nvPr/>
        </p:nvPicPr>
        <p:blipFill>
          <a:blip r:embed="rId2" cstate="print"/>
          <a:srcRect/>
          <a:stretch>
            <a:fillRect/>
          </a:stretch>
        </p:blipFill>
        <p:spPr bwMode="auto">
          <a:xfrm>
            <a:off x="1205203" y="764704"/>
            <a:ext cx="6816757" cy="51125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normAutofit/>
          </a:bodyPr>
          <a:lstStyle/>
          <a:p>
            <a:pPr algn="l"/>
            <a:r>
              <a:rPr lang="sk-SK" b="1" dirty="0" smtClean="0">
                <a:solidFill>
                  <a:srgbClr val="FF0000"/>
                </a:solidFill>
              </a:rPr>
              <a:t>	ADVENT</a:t>
            </a:r>
            <a:endParaRPr lang="sk-SK" b="1" dirty="0">
              <a:solidFill>
                <a:srgbClr val="FF0000"/>
              </a:solidFill>
            </a:endParaRPr>
          </a:p>
        </p:txBody>
      </p:sp>
      <p:sp>
        <p:nvSpPr>
          <p:cNvPr id="3" name="Zástupný symbol obsahu 2"/>
          <p:cNvSpPr>
            <a:spLocks noGrp="1"/>
          </p:cNvSpPr>
          <p:nvPr>
            <p:ph idx="1"/>
          </p:nvPr>
        </p:nvSpPr>
        <p:spPr>
          <a:xfrm>
            <a:off x="323528" y="1052736"/>
            <a:ext cx="8424936" cy="5328592"/>
          </a:xfrm>
        </p:spPr>
        <p:txBody>
          <a:bodyPr>
            <a:normAutofit fontScale="85000" lnSpcReduction="20000"/>
          </a:bodyPr>
          <a:lstStyle/>
          <a:p>
            <a:pPr algn="just">
              <a:buNone/>
            </a:pPr>
            <a:r>
              <a:rPr lang="en-US" dirty="0" smtClean="0">
                <a:solidFill>
                  <a:srgbClr val="FF0000"/>
                </a:solidFill>
              </a:rPr>
              <a:t>In Slovakia, Christmas</a:t>
            </a:r>
            <a:r>
              <a:rPr lang="sk-SK" dirty="0" smtClean="0">
                <a:solidFill>
                  <a:srgbClr val="FF0000"/>
                </a:solidFill>
              </a:rPr>
              <a:t> </a:t>
            </a:r>
          </a:p>
          <a:p>
            <a:pPr algn="just">
              <a:buNone/>
            </a:pPr>
            <a:r>
              <a:rPr lang="en-US" dirty="0" smtClean="0">
                <a:solidFill>
                  <a:srgbClr val="FF0000"/>
                </a:solidFill>
              </a:rPr>
              <a:t>celebrations begin with </a:t>
            </a:r>
            <a:r>
              <a:rPr lang="sk-SK" dirty="0" smtClean="0">
                <a:solidFill>
                  <a:srgbClr val="FF0000"/>
                </a:solidFill>
              </a:rPr>
              <a:t>4 </a:t>
            </a:r>
            <a:r>
              <a:rPr lang="sk-SK" dirty="0" err="1" smtClean="0">
                <a:solidFill>
                  <a:srgbClr val="FF0000"/>
                </a:solidFill>
              </a:rPr>
              <a:t>weeks</a:t>
            </a:r>
            <a:endParaRPr lang="sk-SK" dirty="0" smtClean="0">
              <a:solidFill>
                <a:srgbClr val="FF0000"/>
              </a:solidFill>
            </a:endParaRPr>
          </a:p>
          <a:p>
            <a:pPr algn="just">
              <a:buNone/>
            </a:pPr>
            <a:r>
              <a:rPr lang="en-US" dirty="0" smtClean="0">
                <a:solidFill>
                  <a:srgbClr val="FF0000"/>
                </a:solidFill>
              </a:rPr>
              <a:t>Advent. Many Slovaks are Roman </a:t>
            </a:r>
            <a:endParaRPr lang="sk-SK" dirty="0" smtClean="0">
              <a:solidFill>
                <a:srgbClr val="FF0000"/>
              </a:solidFill>
            </a:endParaRPr>
          </a:p>
          <a:p>
            <a:pPr algn="just">
              <a:buNone/>
            </a:pPr>
            <a:r>
              <a:rPr lang="en-US" dirty="0" smtClean="0">
                <a:solidFill>
                  <a:srgbClr val="FF0000"/>
                </a:solidFill>
              </a:rPr>
              <a:t>Catholics so this is the start of the important</a:t>
            </a:r>
            <a:r>
              <a:rPr lang="sk-SK" dirty="0" smtClean="0">
                <a:solidFill>
                  <a:srgbClr val="FF0000"/>
                </a:solidFill>
              </a:rPr>
              <a:t> </a:t>
            </a:r>
            <a:r>
              <a:rPr lang="en-US" dirty="0" smtClean="0">
                <a:solidFill>
                  <a:srgbClr val="FF0000"/>
                </a:solidFill>
              </a:rPr>
              <a:t>spiritual</a:t>
            </a:r>
            <a:r>
              <a:rPr lang="sk-SK" dirty="0" smtClean="0">
                <a:solidFill>
                  <a:srgbClr val="FF0000"/>
                </a:solidFill>
              </a:rPr>
              <a:t> </a:t>
            </a:r>
            <a:r>
              <a:rPr lang="en-US" dirty="0" smtClean="0">
                <a:solidFill>
                  <a:srgbClr val="FF0000"/>
                </a:solidFill>
              </a:rPr>
              <a:t>preparations for Christmas</a:t>
            </a:r>
            <a:r>
              <a:rPr lang="sk-SK" dirty="0" smtClean="0">
                <a:solidFill>
                  <a:srgbClr val="FF0000"/>
                </a:solidFill>
              </a:rPr>
              <a:t>. </a:t>
            </a:r>
          </a:p>
          <a:p>
            <a:pPr algn="just">
              <a:buNone/>
            </a:pPr>
            <a:r>
              <a:rPr lang="en-US" dirty="0" smtClean="0">
                <a:solidFill>
                  <a:srgbClr val="FF0000"/>
                </a:solidFill>
              </a:rPr>
              <a:t>During this period,  people buy</a:t>
            </a:r>
            <a:r>
              <a:rPr lang="sk-SK" dirty="0" smtClean="0">
                <a:solidFill>
                  <a:srgbClr val="FF0000"/>
                </a:solidFill>
              </a:rPr>
              <a:t> </a:t>
            </a:r>
            <a:r>
              <a:rPr lang="en-US" dirty="0" smtClean="0">
                <a:solidFill>
                  <a:srgbClr val="FF0000"/>
                </a:solidFill>
              </a:rPr>
              <a:t>and prepare gifts for </a:t>
            </a:r>
            <a:r>
              <a:rPr lang="sk-SK" dirty="0" smtClean="0">
                <a:solidFill>
                  <a:srgbClr val="FF0000"/>
                </a:solidFill>
              </a:rPr>
              <a:t> </a:t>
            </a:r>
            <a:r>
              <a:rPr lang="en-US" dirty="0" smtClean="0">
                <a:solidFill>
                  <a:srgbClr val="FF0000"/>
                </a:solidFill>
              </a:rPr>
              <a:t>their loved</a:t>
            </a:r>
            <a:r>
              <a:rPr lang="sk-SK" dirty="0" smtClean="0">
                <a:solidFill>
                  <a:srgbClr val="FF0000"/>
                </a:solidFill>
              </a:rPr>
              <a:t> </a:t>
            </a:r>
            <a:r>
              <a:rPr lang="en-US" dirty="0" smtClean="0">
                <a:solidFill>
                  <a:srgbClr val="FF0000"/>
                </a:solidFill>
              </a:rPr>
              <a:t>ones, decorate their homes with advent</a:t>
            </a:r>
            <a:r>
              <a:rPr lang="sk-SK" dirty="0" smtClean="0">
                <a:solidFill>
                  <a:srgbClr val="FF0000"/>
                </a:solidFill>
              </a:rPr>
              <a:t>  </a:t>
            </a:r>
            <a:r>
              <a:rPr lang="en-US" dirty="0" smtClean="0">
                <a:solidFill>
                  <a:srgbClr val="FF0000"/>
                </a:solidFill>
              </a:rPr>
              <a:t>wreaths with four candles</a:t>
            </a:r>
            <a:r>
              <a:rPr lang="sk-SK" dirty="0" smtClean="0">
                <a:solidFill>
                  <a:srgbClr val="FF0000"/>
                </a:solidFill>
              </a:rPr>
              <a:t> </a:t>
            </a:r>
            <a:r>
              <a:rPr lang="en-US" dirty="0" smtClean="0">
                <a:solidFill>
                  <a:srgbClr val="FF0000"/>
                </a:solidFill>
              </a:rPr>
              <a:t> corresponding to the number of Sundays of Advent</a:t>
            </a:r>
            <a:r>
              <a:rPr lang="sk-SK" dirty="0" smtClean="0">
                <a:solidFill>
                  <a:srgbClr val="FF0000"/>
                </a:solidFill>
              </a:rPr>
              <a:t>.</a:t>
            </a:r>
          </a:p>
          <a:p>
            <a:pPr algn="just">
              <a:buNone/>
            </a:pPr>
            <a:r>
              <a:rPr lang="en-US" dirty="0" smtClean="0">
                <a:solidFill>
                  <a:srgbClr val="FF0000"/>
                </a:solidFill>
              </a:rPr>
              <a:t>Each Sunday they light one of the</a:t>
            </a:r>
            <a:endParaRPr lang="sk-SK" dirty="0" smtClean="0">
              <a:solidFill>
                <a:srgbClr val="FF0000"/>
              </a:solidFill>
            </a:endParaRPr>
          </a:p>
          <a:p>
            <a:pPr algn="just">
              <a:buNone/>
            </a:pPr>
            <a:r>
              <a:rPr lang="en-US" dirty="0" smtClean="0">
                <a:solidFill>
                  <a:srgbClr val="FF0000"/>
                </a:solidFill>
              </a:rPr>
              <a:t>candles and on</a:t>
            </a:r>
            <a:r>
              <a:rPr lang="sk-SK" dirty="0" smtClean="0">
                <a:solidFill>
                  <a:srgbClr val="FF0000"/>
                </a:solidFill>
              </a:rPr>
              <a:t> </a:t>
            </a:r>
            <a:r>
              <a:rPr lang="en-US" dirty="0" smtClean="0">
                <a:solidFill>
                  <a:srgbClr val="FF0000"/>
                </a:solidFill>
              </a:rPr>
              <a:t>Christmas Eve table </a:t>
            </a:r>
            <a:endParaRPr lang="sk-SK" dirty="0" smtClean="0">
              <a:solidFill>
                <a:srgbClr val="FF0000"/>
              </a:solidFill>
            </a:endParaRPr>
          </a:p>
          <a:p>
            <a:pPr algn="just">
              <a:buNone/>
            </a:pPr>
            <a:r>
              <a:rPr lang="en-US" dirty="0" smtClean="0">
                <a:solidFill>
                  <a:srgbClr val="FF0000"/>
                </a:solidFill>
              </a:rPr>
              <a:t>there</a:t>
            </a:r>
            <a:r>
              <a:rPr lang="sk-SK" dirty="0" smtClean="0">
                <a:solidFill>
                  <a:srgbClr val="FF0000"/>
                </a:solidFill>
              </a:rPr>
              <a:t> </a:t>
            </a:r>
            <a:r>
              <a:rPr lang="en-US" dirty="0" smtClean="0">
                <a:solidFill>
                  <a:srgbClr val="FF0000"/>
                </a:solidFill>
              </a:rPr>
              <a:t>are</a:t>
            </a:r>
            <a:r>
              <a:rPr lang="sk-SK" dirty="0" smtClean="0">
                <a:solidFill>
                  <a:srgbClr val="FF0000"/>
                </a:solidFill>
              </a:rPr>
              <a:t> </a:t>
            </a:r>
            <a:r>
              <a:rPr lang="en-US" dirty="0" smtClean="0">
                <a:solidFill>
                  <a:srgbClr val="FF0000"/>
                </a:solidFill>
              </a:rPr>
              <a:t>all four candles burning </a:t>
            </a:r>
            <a:endParaRPr lang="sk-SK" dirty="0" smtClean="0">
              <a:solidFill>
                <a:srgbClr val="FF0000"/>
              </a:solidFill>
            </a:endParaRPr>
          </a:p>
          <a:p>
            <a:pPr algn="just">
              <a:buNone/>
            </a:pPr>
            <a:r>
              <a:rPr lang="en-US" dirty="0" smtClean="0">
                <a:solidFill>
                  <a:srgbClr val="FF0000"/>
                </a:solidFill>
              </a:rPr>
              <a:t>on the wreath</a:t>
            </a:r>
            <a:r>
              <a:rPr lang="sk-SK" dirty="0" smtClean="0">
                <a:solidFill>
                  <a:srgbClr val="FF0000"/>
                </a:solidFill>
              </a:rPr>
              <a:t>.</a:t>
            </a:r>
            <a:endParaRPr lang="sk-SK" dirty="0">
              <a:solidFill>
                <a:srgbClr val="FF0000"/>
              </a:solidFill>
            </a:endParaRPr>
          </a:p>
        </p:txBody>
      </p:sp>
      <p:pic>
        <p:nvPicPr>
          <p:cNvPr id="1028" name="Picture 4" descr="http://www.blog.sperkovo.sk/wp-content/uploads/2013/04/adventny-veniec2.jpg"/>
          <p:cNvPicPr>
            <a:picLocks noChangeAspect="1" noChangeArrowheads="1"/>
          </p:cNvPicPr>
          <p:nvPr/>
        </p:nvPicPr>
        <p:blipFill>
          <a:blip r:embed="rId2" cstate="print"/>
          <a:srcRect/>
          <a:stretch>
            <a:fillRect/>
          </a:stretch>
        </p:blipFill>
        <p:spPr bwMode="auto">
          <a:xfrm>
            <a:off x="5508104" y="4077072"/>
            <a:ext cx="3456384" cy="2595322"/>
          </a:xfrm>
          <a:prstGeom prst="rect">
            <a:avLst/>
          </a:prstGeom>
          <a:noFill/>
        </p:spPr>
      </p:pic>
      <p:pic>
        <p:nvPicPr>
          <p:cNvPr id="5122" name="Picture 2" descr="Výsledok vyhľadávania obrázkov pre dopyt advent"/>
          <p:cNvPicPr>
            <a:picLocks noChangeAspect="1" noChangeArrowheads="1"/>
          </p:cNvPicPr>
          <p:nvPr/>
        </p:nvPicPr>
        <p:blipFill>
          <a:blip r:embed="rId3" cstate="print"/>
          <a:srcRect/>
          <a:stretch>
            <a:fillRect/>
          </a:stretch>
        </p:blipFill>
        <p:spPr bwMode="auto">
          <a:xfrm>
            <a:off x="5076055" y="260648"/>
            <a:ext cx="3974839" cy="16561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rgbClr val="FF0000"/>
                </a:solidFill>
              </a:rPr>
              <a:t>ST.NICHOLAS</a:t>
            </a:r>
            <a:endParaRPr lang="sk-SK" b="1" dirty="0">
              <a:solidFill>
                <a:srgbClr val="FF0000"/>
              </a:solidFill>
            </a:endParaRPr>
          </a:p>
        </p:txBody>
      </p:sp>
      <p:sp>
        <p:nvSpPr>
          <p:cNvPr id="3" name="Zástupný symbol obsahu 2"/>
          <p:cNvSpPr>
            <a:spLocks noGrp="1"/>
          </p:cNvSpPr>
          <p:nvPr>
            <p:ph idx="1"/>
          </p:nvPr>
        </p:nvSpPr>
        <p:spPr/>
        <p:txBody>
          <a:bodyPr/>
          <a:lstStyle/>
          <a:p>
            <a:r>
              <a:rPr lang="sk-SK" dirty="0" smtClean="0">
                <a:solidFill>
                  <a:srgbClr val="990033"/>
                </a:solidFill>
              </a:rPr>
              <a:t>S</a:t>
            </a:r>
            <a:r>
              <a:rPr lang="en-US" dirty="0" err="1" smtClean="0">
                <a:solidFill>
                  <a:srgbClr val="990033"/>
                </a:solidFill>
              </a:rPr>
              <a:t>lovaks</a:t>
            </a:r>
            <a:r>
              <a:rPr lang="en-US" dirty="0" smtClean="0">
                <a:solidFill>
                  <a:srgbClr val="990033"/>
                </a:solidFill>
              </a:rPr>
              <a:t> also celebrate St. Nicholas' day</a:t>
            </a:r>
            <a:endParaRPr lang="sk-SK" dirty="0" smtClean="0">
              <a:solidFill>
                <a:srgbClr val="990033"/>
              </a:solidFill>
            </a:endParaRPr>
          </a:p>
          <a:p>
            <a:pPr>
              <a:buNone/>
            </a:pPr>
            <a:r>
              <a:rPr lang="sk-SK" dirty="0" smtClean="0">
                <a:solidFill>
                  <a:srgbClr val="990033"/>
                </a:solidFill>
              </a:rPr>
              <a:t>	</a:t>
            </a:r>
            <a:r>
              <a:rPr lang="en-US" dirty="0" smtClean="0">
                <a:solidFill>
                  <a:srgbClr val="990033"/>
                </a:solidFill>
              </a:rPr>
              <a:t> on the 6th December. In Slovakia he is known as </a:t>
            </a:r>
            <a:r>
              <a:rPr lang="en-US" dirty="0" err="1" smtClean="0">
                <a:solidFill>
                  <a:srgbClr val="990033"/>
                </a:solidFill>
              </a:rPr>
              <a:t>sv</a:t>
            </a:r>
            <a:r>
              <a:rPr lang="en-US" dirty="0" smtClean="0">
                <a:solidFill>
                  <a:srgbClr val="990033"/>
                </a:solidFill>
              </a:rPr>
              <a:t>. </a:t>
            </a:r>
            <a:r>
              <a:rPr lang="en-US" dirty="0" err="1" smtClean="0">
                <a:solidFill>
                  <a:srgbClr val="990033"/>
                </a:solidFill>
              </a:rPr>
              <a:t>Mikulas</a:t>
            </a:r>
            <a:r>
              <a:rPr lang="en-US" dirty="0" smtClean="0">
                <a:solidFill>
                  <a:srgbClr val="990033"/>
                </a:solidFill>
              </a:rPr>
              <a:t>. He comes in the evening of the 5th December and gives presents</a:t>
            </a:r>
            <a:endParaRPr lang="sk-SK" dirty="0" smtClean="0">
              <a:solidFill>
                <a:srgbClr val="990033"/>
              </a:solidFill>
            </a:endParaRPr>
          </a:p>
          <a:p>
            <a:pPr>
              <a:buNone/>
            </a:pPr>
            <a:r>
              <a:rPr lang="sk-SK" dirty="0" smtClean="0">
                <a:solidFill>
                  <a:srgbClr val="990033"/>
                </a:solidFill>
              </a:rPr>
              <a:t>	</a:t>
            </a:r>
            <a:r>
              <a:rPr lang="en-US" dirty="0" smtClean="0">
                <a:solidFill>
                  <a:srgbClr val="990033"/>
                </a:solidFill>
              </a:rPr>
              <a:t>to good children. Young children </a:t>
            </a:r>
            <a:endParaRPr lang="sk-SK" dirty="0" smtClean="0">
              <a:solidFill>
                <a:srgbClr val="990033"/>
              </a:solidFill>
            </a:endParaRPr>
          </a:p>
          <a:p>
            <a:pPr>
              <a:buNone/>
            </a:pPr>
            <a:r>
              <a:rPr lang="sk-SK" dirty="0" smtClean="0">
                <a:solidFill>
                  <a:srgbClr val="990033"/>
                </a:solidFill>
              </a:rPr>
              <a:t>	</a:t>
            </a:r>
            <a:r>
              <a:rPr lang="en-US" dirty="0" smtClean="0">
                <a:solidFill>
                  <a:srgbClr val="990033"/>
                </a:solidFill>
              </a:rPr>
              <a:t>place their shoes near the door so</a:t>
            </a:r>
            <a:endParaRPr lang="sk-SK" dirty="0" smtClean="0">
              <a:solidFill>
                <a:srgbClr val="990033"/>
              </a:solidFill>
            </a:endParaRPr>
          </a:p>
          <a:p>
            <a:pPr>
              <a:buNone/>
            </a:pPr>
            <a:r>
              <a:rPr lang="sk-SK" dirty="0" smtClean="0">
                <a:solidFill>
                  <a:srgbClr val="990033"/>
                </a:solidFill>
              </a:rPr>
              <a:t>	</a:t>
            </a:r>
            <a:r>
              <a:rPr lang="en-US" dirty="0" err="1" smtClean="0">
                <a:solidFill>
                  <a:srgbClr val="990033"/>
                </a:solidFill>
              </a:rPr>
              <a:t>sv</a:t>
            </a:r>
            <a:r>
              <a:rPr lang="en-US" dirty="0" smtClean="0">
                <a:solidFill>
                  <a:srgbClr val="990033"/>
                </a:solidFill>
              </a:rPr>
              <a:t>. </a:t>
            </a:r>
            <a:r>
              <a:rPr lang="en-US" dirty="0" err="1" smtClean="0">
                <a:solidFill>
                  <a:srgbClr val="990033"/>
                </a:solidFill>
              </a:rPr>
              <a:t>Mikulas</a:t>
            </a:r>
            <a:r>
              <a:rPr lang="en-US" dirty="0" smtClean="0">
                <a:solidFill>
                  <a:srgbClr val="990033"/>
                </a:solidFill>
              </a:rPr>
              <a:t> can fill them with </a:t>
            </a:r>
            <a:endParaRPr lang="sk-SK" dirty="0" smtClean="0">
              <a:solidFill>
                <a:srgbClr val="990033"/>
              </a:solidFill>
            </a:endParaRPr>
          </a:p>
          <a:p>
            <a:pPr>
              <a:buNone/>
            </a:pPr>
            <a:r>
              <a:rPr lang="sk-SK" dirty="0" smtClean="0">
                <a:solidFill>
                  <a:srgbClr val="990033"/>
                </a:solidFill>
              </a:rPr>
              <a:t>	</a:t>
            </a:r>
            <a:r>
              <a:rPr lang="en-US" dirty="0" smtClean="0">
                <a:solidFill>
                  <a:srgbClr val="990033"/>
                </a:solidFill>
              </a:rPr>
              <a:t>sweets and fruit.</a:t>
            </a:r>
            <a:endParaRPr lang="sk-SK" dirty="0"/>
          </a:p>
        </p:txBody>
      </p:sp>
      <p:pic>
        <p:nvPicPr>
          <p:cNvPr id="4" name="Picture 2" descr="http://www.rodinka.sk/typo3temp/pics/3685498770.jpg"/>
          <p:cNvPicPr>
            <a:picLocks noChangeAspect="1" noChangeArrowheads="1"/>
          </p:cNvPicPr>
          <p:nvPr/>
        </p:nvPicPr>
        <p:blipFill>
          <a:blip r:embed="rId2" cstate="print"/>
          <a:srcRect/>
          <a:stretch>
            <a:fillRect/>
          </a:stretch>
        </p:blipFill>
        <p:spPr bwMode="auto">
          <a:xfrm>
            <a:off x="6516216" y="3501008"/>
            <a:ext cx="2160240" cy="2931878"/>
          </a:xfrm>
          <a:prstGeom prst="rect">
            <a:avLst/>
          </a:prstGeom>
          <a:noFill/>
        </p:spPr>
      </p:pic>
      <p:pic>
        <p:nvPicPr>
          <p:cNvPr id="5" name="Obrázok 4" descr="Výsledok vyhľadávania obrázkov pre dopyt st.nicholas"/>
          <p:cNvPicPr/>
          <p:nvPr/>
        </p:nvPicPr>
        <p:blipFill>
          <a:blip r:embed="rId3" cstate="print"/>
          <a:srcRect/>
          <a:stretch>
            <a:fillRect/>
          </a:stretch>
        </p:blipFill>
        <p:spPr bwMode="auto">
          <a:xfrm>
            <a:off x="7452320" y="260648"/>
            <a:ext cx="1333500" cy="1752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b="1" dirty="0" smtClean="0">
                <a:solidFill>
                  <a:srgbClr val="FF0000"/>
                </a:solidFill>
              </a:rPr>
              <a:t>	St. LUCY´ S DAY</a:t>
            </a:r>
            <a:endParaRPr lang="sk-SK" dirty="0">
              <a:solidFill>
                <a:srgbClr val="FF0000"/>
              </a:solidFill>
            </a:endParaRPr>
          </a:p>
        </p:txBody>
      </p:sp>
      <p:sp>
        <p:nvSpPr>
          <p:cNvPr id="3" name="Zástupný symbol obsahu 2"/>
          <p:cNvSpPr>
            <a:spLocks noGrp="1"/>
          </p:cNvSpPr>
          <p:nvPr>
            <p:ph idx="1"/>
          </p:nvPr>
        </p:nvSpPr>
        <p:spPr>
          <a:xfrm>
            <a:off x="179512" y="1268760"/>
            <a:ext cx="8507288" cy="5256584"/>
          </a:xfrm>
        </p:spPr>
        <p:txBody>
          <a:bodyPr>
            <a:normAutofit fontScale="85000" lnSpcReduction="20000"/>
          </a:bodyPr>
          <a:lstStyle/>
          <a:p>
            <a:pPr>
              <a:buNone/>
            </a:pPr>
            <a:r>
              <a:rPr lang="sk-SK" sz="3800" dirty="0" smtClean="0">
                <a:solidFill>
                  <a:srgbClr val="FF0000"/>
                </a:solidFill>
              </a:rPr>
              <a:t>	</a:t>
            </a:r>
            <a:r>
              <a:rPr lang="sk-SK" sz="3800" dirty="0" err="1" smtClean="0">
                <a:solidFill>
                  <a:srgbClr val="FF0000"/>
                </a:solidFill>
              </a:rPr>
              <a:t>People</a:t>
            </a:r>
            <a:r>
              <a:rPr lang="sk-SK" sz="3800" dirty="0" smtClean="0">
                <a:solidFill>
                  <a:srgbClr val="FF0000"/>
                </a:solidFill>
              </a:rPr>
              <a:t> in Slovakia </a:t>
            </a:r>
          </a:p>
          <a:p>
            <a:pPr>
              <a:buNone/>
            </a:pPr>
            <a:r>
              <a:rPr lang="sk-SK" sz="3800" dirty="0" smtClean="0">
                <a:solidFill>
                  <a:srgbClr val="FF0000"/>
                </a:solidFill>
              </a:rPr>
              <a:t>	</a:t>
            </a:r>
            <a:r>
              <a:rPr lang="sk-SK" sz="3800" dirty="0" err="1" smtClean="0">
                <a:solidFill>
                  <a:srgbClr val="FF0000"/>
                </a:solidFill>
              </a:rPr>
              <a:t>Celebrate</a:t>
            </a:r>
            <a:r>
              <a:rPr lang="sk-SK" sz="3800" dirty="0" smtClean="0">
                <a:solidFill>
                  <a:srgbClr val="FF0000"/>
                </a:solidFill>
              </a:rPr>
              <a:t> St. </a:t>
            </a:r>
            <a:r>
              <a:rPr lang="sk-SK" sz="3800" dirty="0" err="1" smtClean="0">
                <a:solidFill>
                  <a:srgbClr val="FF0000"/>
                </a:solidFill>
              </a:rPr>
              <a:t>Lucy´s</a:t>
            </a:r>
            <a:r>
              <a:rPr lang="sk-SK" sz="3800" dirty="0" smtClean="0">
                <a:solidFill>
                  <a:srgbClr val="FF0000"/>
                </a:solidFill>
              </a:rPr>
              <a:t> </a:t>
            </a:r>
            <a:r>
              <a:rPr lang="sk-SK" sz="3800" dirty="0" err="1" smtClean="0">
                <a:solidFill>
                  <a:srgbClr val="FF0000"/>
                </a:solidFill>
              </a:rPr>
              <a:t>day</a:t>
            </a:r>
            <a:endParaRPr lang="sk-SK" sz="3800" dirty="0" smtClean="0">
              <a:solidFill>
                <a:srgbClr val="FF0000"/>
              </a:solidFill>
            </a:endParaRPr>
          </a:p>
          <a:p>
            <a:pPr>
              <a:buNone/>
            </a:pPr>
            <a:r>
              <a:rPr lang="sk-SK" sz="3800" dirty="0" smtClean="0">
                <a:solidFill>
                  <a:srgbClr val="FF0000"/>
                </a:solidFill>
              </a:rPr>
              <a:t>	on 13th December. </a:t>
            </a:r>
            <a:r>
              <a:rPr lang="sk-SK" sz="3800" dirty="0" err="1" smtClean="0">
                <a:solidFill>
                  <a:srgbClr val="FF0000"/>
                </a:solidFill>
              </a:rPr>
              <a:t>It</a:t>
            </a:r>
            <a:r>
              <a:rPr lang="sk-SK" sz="3800" dirty="0" smtClean="0">
                <a:solidFill>
                  <a:srgbClr val="FF0000"/>
                </a:solidFill>
              </a:rPr>
              <a:t> </a:t>
            </a:r>
            <a:r>
              <a:rPr lang="sk-SK" sz="3800" dirty="0" err="1" smtClean="0">
                <a:solidFill>
                  <a:srgbClr val="FF0000"/>
                </a:solidFill>
              </a:rPr>
              <a:t>is</a:t>
            </a:r>
            <a:r>
              <a:rPr lang="sk-SK" sz="3800" dirty="0" smtClean="0">
                <a:solidFill>
                  <a:srgbClr val="FF0000"/>
                </a:solidFill>
              </a:rPr>
              <a:t> </a:t>
            </a:r>
            <a:r>
              <a:rPr lang="sk-SK" sz="3800" dirty="0" err="1" smtClean="0">
                <a:solidFill>
                  <a:srgbClr val="FF0000"/>
                </a:solidFill>
              </a:rPr>
              <a:t>the</a:t>
            </a:r>
            <a:r>
              <a:rPr lang="sk-SK" sz="3800" dirty="0" smtClean="0">
                <a:solidFill>
                  <a:srgbClr val="FF0000"/>
                </a:solidFill>
              </a:rPr>
              <a:t> </a:t>
            </a:r>
          </a:p>
          <a:p>
            <a:pPr>
              <a:buNone/>
            </a:pPr>
            <a:r>
              <a:rPr lang="sk-SK" sz="3800" dirty="0" smtClean="0">
                <a:solidFill>
                  <a:srgbClr val="FF0000"/>
                </a:solidFill>
              </a:rPr>
              <a:t>	</a:t>
            </a:r>
            <a:r>
              <a:rPr lang="sk-SK" sz="3800" dirty="0" err="1" smtClean="0">
                <a:solidFill>
                  <a:srgbClr val="FF0000"/>
                </a:solidFill>
              </a:rPr>
              <a:t>Shortest</a:t>
            </a:r>
            <a:r>
              <a:rPr lang="sk-SK" sz="3800" dirty="0" smtClean="0">
                <a:solidFill>
                  <a:srgbClr val="FF0000"/>
                </a:solidFill>
              </a:rPr>
              <a:t> </a:t>
            </a:r>
            <a:r>
              <a:rPr lang="sk-SK" sz="3800" dirty="0" err="1" smtClean="0">
                <a:solidFill>
                  <a:srgbClr val="FF0000"/>
                </a:solidFill>
              </a:rPr>
              <a:t>day</a:t>
            </a:r>
            <a:r>
              <a:rPr lang="sk-SK" sz="3800" dirty="0" smtClean="0">
                <a:solidFill>
                  <a:srgbClr val="FF0000"/>
                </a:solidFill>
              </a:rPr>
              <a:t> </a:t>
            </a:r>
            <a:r>
              <a:rPr lang="sk-SK" sz="3800" dirty="0" err="1" smtClean="0">
                <a:solidFill>
                  <a:srgbClr val="FF0000"/>
                </a:solidFill>
              </a:rPr>
              <a:t>of</a:t>
            </a:r>
            <a:r>
              <a:rPr lang="sk-SK" sz="3800" dirty="0" smtClean="0">
                <a:solidFill>
                  <a:srgbClr val="FF0000"/>
                </a:solidFill>
              </a:rPr>
              <a:t> </a:t>
            </a:r>
            <a:r>
              <a:rPr lang="sk-SK" sz="3800" dirty="0" err="1" smtClean="0">
                <a:solidFill>
                  <a:srgbClr val="FF0000"/>
                </a:solidFill>
              </a:rPr>
              <a:t>the</a:t>
            </a:r>
            <a:r>
              <a:rPr lang="sk-SK" sz="3800" dirty="0" smtClean="0">
                <a:solidFill>
                  <a:srgbClr val="FF0000"/>
                </a:solidFill>
              </a:rPr>
              <a:t> </a:t>
            </a:r>
            <a:r>
              <a:rPr lang="sk-SK" sz="3800" dirty="0" err="1" smtClean="0">
                <a:solidFill>
                  <a:srgbClr val="FF0000"/>
                </a:solidFill>
              </a:rPr>
              <a:t>year</a:t>
            </a:r>
            <a:r>
              <a:rPr lang="sk-SK" sz="3800" dirty="0" smtClean="0">
                <a:solidFill>
                  <a:srgbClr val="FF0000"/>
                </a:solidFill>
              </a:rPr>
              <a:t>, so </a:t>
            </a:r>
            <a:r>
              <a:rPr lang="sk-SK" sz="3800" dirty="0" err="1" smtClean="0">
                <a:solidFill>
                  <a:srgbClr val="FF0000"/>
                </a:solidFill>
              </a:rPr>
              <a:t>it</a:t>
            </a:r>
            <a:r>
              <a:rPr lang="sk-SK" sz="3800" dirty="0" smtClean="0">
                <a:solidFill>
                  <a:srgbClr val="FF0000"/>
                </a:solidFill>
              </a:rPr>
              <a:t> </a:t>
            </a:r>
            <a:r>
              <a:rPr lang="sk-SK" sz="3800" dirty="0" err="1" smtClean="0">
                <a:solidFill>
                  <a:srgbClr val="FF0000"/>
                </a:solidFill>
              </a:rPr>
              <a:t>is</a:t>
            </a:r>
            <a:r>
              <a:rPr lang="sk-SK" sz="3800" dirty="0" smtClean="0">
                <a:solidFill>
                  <a:srgbClr val="FF0000"/>
                </a:solidFill>
              </a:rPr>
              <a:t> </a:t>
            </a:r>
            <a:r>
              <a:rPr lang="sk-SK" sz="3800" dirty="0" err="1" smtClean="0">
                <a:solidFill>
                  <a:srgbClr val="FF0000"/>
                </a:solidFill>
              </a:rPr>
              <a:t>associated</a:t>
            </a:r>
            <a:r>
              <a:rPr lang="sk-SK" sz="3800" dirty="0" smtClean="0">
                <a:solidFill>
                  <a:srgbClr val="FF0000"/>
                </a:solidFill>
              </a:rPr>
              <a:t> </a:t>
            </a:r>
            <a:r>
              <a:rPr lang="sk-SK" sz="3800" dirty="0" err="1" smtClean="0">
                <a:solidFill>
                  <a:srgbClr val="FF0000"/>
                </a:solidFill>
              </a:rPr>
              <a:t>with</a:t>
            </a:r>
            <a:r>
              <a:rPr lang="sk-SK" sz="3800" dirty="0" smtClean="0">
                <a:solidFill>
                  <a:srgbClr val="FF0000"/>
                </a:solidFill>
              </a:rPr>
              <a:t> </a:t>
            </a:r>
            <a:r>
              <a:rPr lang="sk-SK" sz="3800" dirty="0" err="1" smtClean="0">
                <a:solidFill>
                  <a:srgbClr val="FF0000"/>
                </a:solidFill>
              </a:rPr>
              <a:t>magical</a:t>
            </a:r>
            <a:r>
              <a:rPr lang="sk-SK" sz="3800" dirty="0" smtClean="0">
                <a:solidFill>
                  <a:srgbClr val="FF0000"/>
                </a:solidFill>
              </a:rPr>
              <a:t> </a:t>
            </a:r>
            <a:r>
              <a:rPr lang="sk-SK" sz="3800" dirty="0" err="1" smtClean="0">
                <a:solidFill>
                  <a:srgbClr val="FF0000"/>
                </a:solidFill>
              </a:rPr>
              <a:t>practices</a:t>
            </a:r>
            <a:r>
              <a:rPr lang="sk-SK" sz="3800" dirty="0" smtClean="0">
                <a:solidFill>
                  <a:srgbClr val="FF0000"/>
                </a:solidFill>
              </a:rPr>
              <a:t> </a:t>
            </a:r>
            <a:r>
              <a:rPr lang="sk-SK" sz="3800" dirty="0" err="1" smtClean="0">
                <a:solidFill>
                  <a:srgbClr val="FF0000"/>
                </a:solidFill>
              </a:rPr>
              <a:t>that</a:t>
            </a:r>
            <a:r>
              <a:rPr lang="sk-SK" sz="3800" dirty="0" smtClean="0">
                <a:solidFill>
                  <a:srgbClr val="FF0000"/>
                </a:solidFill>
              </a:rPr>
              <a:t> </a:t>
            </a:r>
            <a:r>
              <a:rPr lang="sk-SK" sz="3800" dirty="0" err="1" smtClean="0">
                <a:solidFill>
                  <a:srgbClr val="FF0000"/>
                </a:solidFill>
              </a:rPr>
              <a:t>protect</a:t>
            </a:r>
            <a:r>
              <a:rPr lang="sk-SK" sz="3800" dirty="0" smtClean="0">
                <a:solidFill>
                  <a:srgbClr val="FF0000"/>
                </a:solidFill>
              </a:rPr>
              <a:t> </a:t>
            </a:r>
            <a:r>
              <a:rPr lang="sk-SK" sz="3800" dirty="0" err="1" smtClean="0">
                <a:solidFill>
                  <a:srgbClr val="FF0000"/>
                </a:solidFill>
              </a:rPr>
              <a:t>home</a:t>
            </a:r>
            <a:r>
              <a:rPr lang="sk-SK" sz="3800" dirty="0" smtClean="0">
                <a:solidFill>
                  <a:srgbClr val="FF0000"/>
                </a:solidFill>
              </a:rPr>
              <a:t> and </a:t>
            </a:r>
            <a:r>
              <a:rPr lang="sk-SK" sz="3800" dirty="0" err="1" smtClean="0">
                <a:solidFill>
                  <a:srgbClr val="FF0000"/>
                </a:solidFill>
              </a:rPr>
              <a:t>family</a:t>
            </a:r>
            <a:r>
              <a:rPr lang="sk-SK" sz="3800" dirty="0" smtClean="0">
                <a:solidFill>
                  <a:srgbClr val="FF0000"/>
                </a:solidFill>
              </a:rPr>
              <a:t> </a:t>
            </a:r>
            <a:r>
              <a:rPr lang="sk-SK" sz="3800" dirty="0" err="1" smtClean="0">
                <a:solidFill>
                  <a:srgbClr val="FF0000"/>
                </a:solidFill>
              </a:rPr>
              <a:t>from</a:t>
            </a:r>
            <a:r>
              <a:rPr lang="sk-SK" sz="3800" dirty="0" smtClean="0">
                <a:solidFill>
                  <a:srgbClr val="FF0000"/>
                </a:solidFill>
              </a:rPr>
              <a:t> </a:t>
            </a:r>
            <a:r>
              <a:rPr lang="sk-SK" sz="3800" dirty="0" err="1" smtClean="0">
                <a:solidFill>
                  <a:srgbClr val="FF0000"/>
                </a:solidFill>
              </a:rPr>
              <a:t>witches</a:t>
            </a:r>
            <a:r>
              <a:rPr lang="sk-SK" sz="3800" dirty="0" smtClean="0">
                <a:solidFill>
                  <a:srgbClr val="FF0000"/>
                </a:solidFill>
              </a:rPr>
              <a:t>. </a:t>
            </a:r>
            <a:r>
              <a:rPr lang="sk-SK" sz="3800" dirty="0" err="1" smtClean="0">
                <a:solidFill>
                  <a:srgbClr val="FF0000"/>
                </a:solidFill>
              </a:rPr>
              <a:t>People</a:t>
            </a:r>
            <a:r>
              <a:rPr lang="sk-SK" sz="3800" dirty="0" smtClean="0">
                <a:solidFill>
                  <a:srgbClr val="FF0000"/>
                </a:solidFill>
              </a:rPr>
              <a:t> </a:t>
            </a:r>
            <a:r>
              <a:rPr lang="sk-SK" sz="3800" dirty="0" err="1" smtClean="0">
                <a:solidFill>
                  <a:srgbClr val="FF0000"/>
                </a:solidFill>
              </a:rPr>
              <a:t>believe</a:t>
            </a:r>
            <a:r>
              <a:rPr lang="sk-SK" sz="3800" dirty="0" smtClean="0">
                <a:solidFill>
                  <a:srgbClr val="FF0000"/>
                </a:solidFill>
              </a:rPr>
              <a:t> </a:t>
            </a:r>
            <a:r>
              <a:rPr lang="sk-SK" sz="3800" dirty="0" err="1" smtClean="0">
                <a:solidFill>
                  <a:srgbClr val="FF0000"/>
                </a:solidFill>
              </a:rPr>
              <a:t>that</a:t>
            </a:r>
            <a:r>
              <a:rPr lang="sk-SK" sz="3800" dirty="0" smtClean="0">
                <a:solidFill>
                  <a:srgbClr val="FF0000"/>
                </a:solidFill>
              </a:rPr>
              <a:t> Lucia </a:t>
            </a:r>
            <a:r>
              <a:rPr lang="sk-SK" sz="3800" dirty="0" err="1" smtClean="0">
                <a:solidFill>
                  <a:srgbClr val="FF0000"/>
                </a:solidFill>
              </a:rPr>
              <a:t>was</a:t>
            </a:r>
            <a:r>
              <a:rPr lang="sk-SK" sz="3800" dirty="0" smtClean="0">
                <a:solidFill>
                  <a:srgbClr val="FF0000"/>
                </a:solidFill>
              </a:rPr>
              <a:t> </a:t>
            </a:r>
            <a:r>
              <a:rPr lang="sk-SK" sz="3800" dirty="0" err="1" smtClean="0">
                <a:solidFill>
                  <a:srgbClr val="FF0000"/>
                </a:solidFill>
              </a:rPr>
              <a:t>the</a:t>
            </a:r>
            <a:r>
              <a:rPr lang="sk-SK" sz="3800" dirty="0" smtClean="0">
                <a:solidFill>
                  <a:srgbClr val="FF0000"/>
                </a:solidFill>
              </a:rPr>
              <a:t> most </a:t>
            </a:r>
            <a:r>
              <a:rPr lang="sk-SK" sz="3800" dirty="0" err="1" smtClean="0">
                <a:solidFill>
                  <a:srgbClr val="FF0000"/>
                </a:solidFill>
              </a:rPr>
              <a:t>powerful</a:t>
            </a:r>
            <a:r>
              <a:rPr lang="sk-SK" sz="3800" dirty="0" smtClean="0">
                <a:solidFill>
                  <a:srgbClr val="FF0000"/>
                </a:solidFill>
              </a:rPr>
              <a:t> </a:t>
            </a:r>
            <a:r>
              <a:rPr lang="sk-SK" sz="3800" dirty="0" err="1" smtClean="0">
                <a:solidFill>
                  <a:srgbClr val="FF0000"/>
                </a:solidFill>
              </a:rPr>
              <a:t>witch</a:t>
            </a:r>
            <a:r>
              <a:rPr lang="sk-SK" sz="3800" dirty="0" smtClean="0">
                <a:solidFill>
                  <a:srgbClr val="FF0000"/>
                </a:solidFill>
              </a:rPr>
              <a:t>. </a:t>
            </a:r>
            <a:r>
              <a:rPr lang="sk-SK" sz="3800" dirty="0" err="1" smtClean="0">
                <a:solidFill>
                  <a:srgbClr val="FF0000"/>
                </a:solidFill>
              </a:rPr>
              <a:t>This</a:t>
            </a:r>
            <a:r>
              <a:rPr lang="sk-SK" sz="3800" dirty="0" smtClean="0">
                <a:solidFill>
                  <a:srgbClr val="FF0000"/>
                </a:solidFill>
              </a:rPr>
              <a:t> </a:t>
            </a:r>
            <a:r>
              <a:rPr lang="sk-SK" sz="3800" dirty="0" err="1" smtClean="0">
                <a:solidFill>
                  <a:srgbClr val="FF0000"/>
                </a:solidFill>
              </a:rPr>
              <a:t>day</a:t>
            </a:r>
            <a:r>
              <a:rPr lang="sk-SK" sz="3800" dirty="0" smtClean="0">
                <a:solidFill>
                  <a:srgbClr val="FF0000"/>
                </a:solidFill>
              </a:rPr>
              <a:t> </a:t>
            </a:r>
            <a:r>
              <a:rPr lang="sk-SK" sz="3800" dirty="0" err="1" smtClean="0">
                <a:solidFill>
                  <a:srgbClr val="FF0000"/>
                </a:solidFill>
              </a:rPr>
              <a:t>means</a:t>
            </a:r>
            <a:r>
              <a:rPr lang="sk-SK" sz="3800" dirty="0" smtClean="0">
                <a:solidFill>
                  <a:srgbClr val="FF0000"/>
                </a:solidFill>
              </a:rPr>
              <a:t> " </a:t>
            </a:r>
            <a:r>
              <a:rPr lang="sk-SK" sz="3800" dirty="0" err="1" smtClean="0">
                <a:solidFill>
                  <a:srgbClr val="FF0000"/>
                </a:solidFill>
              </a:rPr>
              <a:t>keeping</a:t>
            </a:r>
            <a:r>
              <a:rPr lang="sk-SK" sz="3800" dirty="0" smtClean="0">
                <a:solidFill>
                  <a:srgbClr val="FF0000"/>
                </a:solidFill>
              </a:rPr>
              <a:t> </a:t>
            </a:r>
            <a:r>
              <a:rPr lang="sk-SK" sz="3800" dirty="0" err="1" smtClean="0">
                <a:solidFill>
                  <a:srgbClr val="FF0000"/>
                </a:solidFill>
              </a:rPr>
              <a:t>bad</a:t>
            </a:r>
            <a:r>
              <a:rPr lang="sk-SK" sz="3800" dirty="0" smtClean="0">
                <a:solidFill>
                  <a:srgbClr val="FF0000"/>
                </a:solidFill>
              </a:rPr>
              <a:t> </a:t>
            </a:r>
            <a:r>
              <a:rPr lang="sk-SK" sz="3800" dirty="0" err="1" smtClean="0">
                <a:solidFill>
                  <a:srgbClr val="FF0000"/>
                </a:solidFill>
              </a:rPr>
              <a:t>luck</a:t>
            </a:r>
            <a:r>
              <a:rPr lang="sk-SK" sz="3800" dirty="0" smtClean="0">
                <a:solidFill>
                  <a:srgbClr val="FF0000"/>
                </a:solidFill>
              </a:rPr>
              <a:t> </a:t>
            </a:r>
            <a:r>
              <a:rPr lang="sk-SK" sz="3800" dirty="0" err="1" smtClean="0">
                <a:solidFill>
                  <a:srgbClr val="FF0000"/>
                </a:solidFill>
              </a:rPr>
              <a:t>from</a:t>
            </a:r>
            <a:r>
              <a:rPr lang="sk-SK" sz="3800" dirty="0" smtClean="0">
                <a:solidFill>
                  <a:srgbClr val="FF0000"/>
                </a:solidFill>
              </a:rPr>
              <a:t> </a:t>
            </a:r>
            <a:r>
              <a:rPr lang="sk-SK" sz="3800" dirty="0" err="1" smtClean="0">
                <a:solidFill>
                  <a:srgbClr val="FF0000"/>
                </a:solidFill>
              </a:rPr>
              <a:t>home</a:t>
            </a:r>
            <a:r>
              <a:rPr lang="sk-SK" sz="3800" dirty="0" smtClean="0">
                <a:solidFill>
                  <a:srgbClr val="FF0000"/>
                </a:solidFill>
              </a:rPr>
              <a:t>." On </a:t>
            </a:r>
            <a:r>
              <a:rPr lang="sk-SK" sz="3800" dirty="0" err="1" smtClean="0">
                <a:solidFill>
                  <a:srgbClr val="FF0000"/>
                </a:solidFill>
              </a:rPr>
              <a:t>this</a:t>
            </a:r>
            <a:r>
              <a:rPr lang="sk-SK" sz="3800" dirty="0" smtClean="0">
                <a:solidFill>
                  <a:srgbClr val="FF0000"/>
                </a:solidFill>
              </a:rPr>
              <a:t> </a:t>
            </a:r>
            <a:r>
              <a:rPr lang="sk-SK" sz="3800" dirty="0" err="1" smtClean="0">
                <a:solidFill>
                  <a:srgbClr val="FF0000"/>
                </a:solidFill>
              </a:rPr>
              <a:t>day</a:t>
            </a:r>
            <a:r>
              <a:rPr lang="sk-SK" sz="3800" dirty="0" smtClean="0">
                <a:solidFill>
                  <a:srgbClr val="FF0000"/>
                </a:solidFill>
              </a:rPr>
              <a:t> </a:t>
            </a:r>
            <a:r>
              <a:rPr lang="sk-SK" sz="3800" dirty="0" err="1" smtClean="0">
                <a:solidFill>
                  <a:srgbClr val="FF0000"/>
                </a:solidFill>
              </a:rPr>
              <a:t>you</a:t>
            </a:r>
            <a:r>
              <a:rPr lang="sk-SK" sz="3800" dirty="0" smtClean="0">
                <a:solidFill>
                  <a:srgbClr val="FF0000"/>
                </a:solidFill>
              </a:rPr>
              <a:t> </a:t>
            </a:r>
            <a:r>
              <a:rPr lang="sk-SK" sz="3800" dirty="0" err="1" smtClean="0">
                <a:solidFill>
                  <a:srgbClr val="FF0000"/>
                </a:solidFill>
              </a:rPr>
              <a:t>can</a:t>
            </a:r>
            <a:r>
              <a:rPr lang="sk-SK" sz="3800" dirty="0" smtClean="0">
                <a:solidFill>
                  <a:srgbClr val="FF0000"/>
                </a:solidFill>
              </a:rPr>
              <a:t> </a:t>
            </a:r>
            <a:r>
              <a:rPr lang="sk-SK" sz="3800" dirty="0" err="1" smtClean="0">
                <a:solidFill>
                  <a:srgbClr val="FF0000"/>
                </a:solidFill>
              </a:rPr>
              <a:t>see</a:t>
            </a:r>
            <a:r>
              <a:rPr lang="sk-SK" sz="3800" dirty="0" smtClean="0">
                <a:solidFill>
                  <a:srgbClr val="FF0000"/>
                </a:solidFill>
              </a:rPr>
              <a:t> </a:t>
            </a:r>
            <a:r>
              <a:rPr lang="sk-SK" sz="3800" dirty="0" err="1" smtClean="0">
                <a:solidFill>
                  <a:srgbClr val="FF0000"/>
                </a:solidFill>
              </a:rPr>
              <a:t>girls</a:t>
            </a:r>
            <a:r>
              <a:rPr lang="sk-SK" sz="3800" dirty="0" smtClean="0">
                <a:solidFill>
                  <a:srgbClr val="FF0000"/>
                </a:solidFill>
              </a:rPr>
              <a:t> in </a:t>
            </a:r>
            <a:r>
              <a:rPr lang="sk-SK" sz="3800" dirty="0" err="1" smtClean="0">
                <a:solidFill>
                  <a:srgbClr val="FF0000"/>
                </a:solidFill>
              </a:rPr>
              <a:t>white</a:t>
            </a:r>
            <a:r>
              <a:rPr lang="sk-SK" sz="3800" dirty="0" smtClean="0">
                <a:solidFill>
                  <a:srgbClr val="FF0000"/>
                </a:solidFill>
              </a:rPr>
              <a:t> </a:t>
            </a:r>
            <a:r>
              <a:rPr lang="sk-SK" sz="3800" dirty="0" err="1" smtClean="0">
                <a:solidFill>
                  <a:srgbClr val="FF0000"/>
                </a:solidFill>
              </a:rPr>
              <a:t>dresses</a:t>
            </a:r>
            <a:r>
              <a:rPr lang="sk-SK" sz="3800" dirty="0" smtClean="0">
                <a:solidFill>
                  <a:srgbClr val="FF0000"/>
                </a:solidFill>
              </a:rPr>
              <a:t> </a:t>
            </a:r>
            <a:r>
              <a:rPr lang="sk-SK" sz="3800" dirty="0" err="1" smtClean="0">
                <a:solidFill>
                  <a:srgbClr val="FF0000"/>
                </a:solidFill>
              </a:rPr>
              <a:t>with</a:t>
            </a:r>
            <a:r>
              <a:rPr lang="sk-SK" sz="3800" dirty="0" smtClean="0">
                <a:solidFill>
                  <a:srgbClr val="FF0000"/>
                </a:solidFill>
              </a:rPr>
              <a:t> a </a:t>
            </a:r>
            <a:r>
              <a:rPr lang="sk-SK" sz="3800" dirty="0" err="1" smtClean="0">
                <a:solidFill>
                  <a:srgbClr val="FF0000"/>
                </a:solidFill>
              </a:rPr>
              <a:t>white</a:t>
            </a:r>
            <a:r>
              <a:rPr lang="sk-SK" sz="3800" dirty="0" smtClean="0">
                <a:solidFill>
                  <a:srgbClr val="FF0000"/>
                </a:solidFill>
              </a:rPr>
              <a:t> </a:t>
            </a:r>
            <a:r>
              <a:rPr lang="sk-SK" sz="3800" dirty="0" err="1" smtClean="0">
                <a:solidFill>
                  <a:srgbClr val="FF0000"/>
                </a:solidFill>
              </a:rPr>
              <a:t>veils</a:t>
            </a:r>
            <a:r>
              <a:rPr lang="sk-SK" sz="3800" dirty="0" smtClean="0">
                <a:solidFill>
                  <a:srgbClr val="FF0000"/>
                </a:solidFill>
              </a:rPr>
              <a:t> on </a:t>
            </a:r>
            <a:r>
              <a:rPr lang="sk-SK" sz="3800" dirty="0" err="1" smtClean="0">
                <a:solidFill>
                  <a:srgbClr val="FF0000"/>
                </a:solidFill>
              </a:rPr>
              <a:t>their</a:t>
            </a:r>
            <a:r>
              <a:rPr lang="sk-SK" sz="3800" dirty="0" smtClean="0">
                <a:solidFill>
                  <a:srgbClr val="FF0000"/>
                </a:solidFill>
              </a:rPr>
              <a:t> </a:t>
            </a:r>
            <a:r>
              <a:rPr lang="sk-SK" sz="3800" dirty="0" err="1" smtClean="0">
                <a:solidFill>
                  <a:srgbClr val="FF0000"/>
                </a:solidFill>
              </a:rPr>
              <a:t>faces</a:t>
            </a:r>
            <a:r>
              <a:rPr lang="sk-SK" sz="3800" dirty="0" smtClean="0">
                <a:solidFill>
                  <a:srgbClr val="FF0000"/>
                </a:solidFill>
              </a:rPr>
              <a:t>. In </a:t>
            </a:r>
            <a:r>
              <a:rPr lang="sk-SK" sz="3800" dirty="0" err="1" smtClean="0">
                <a:solidFill>
                  <a:srgbClr val="FF0000"/>
                </a:solidFill>
              </a:rPr>
              <a:t>one</a:t>
            </a:r>
            <a:r>
              <a:rPr lang="sk-SK" sz="3800" dirty="0" smtClean="0">
                <a:solidFill>
                  <a:srgbClr val="FF0000"/>
                </a:solidFill>
              </a:rPr>
              <a:t> </a:t>
            </a:r>
            <a:r>
              <a:rPr lang="sk-SK" sz="3800" dirty="0" err="1" smtClean="0">
                <a:solidFill>
                  <a:srgbClr val="FF0000"/>
                </a:solidFill>
              </a:rPr>
              <a:t>hand</a:t>
            </a:r>
            <a:r>
              <a:rPr lang="sk-SK" sz="3800" dirty="0" smtClean="0">
                <a:solidFill>
                  <a:srgbClr val="FF0000"/>
                </a:solidFill>
              </a:rPr>
              <a:t> </a:t>
            </a:r>
            <a:r>
              <a:rPr lang="sk-SK" sz="3800" dirty="0" err="1" smtClean="0">
                <a:solidFill>
                  <a:srgbClr val="FF0000"/>
                </a:solidFill>
              </a:rPr>
              <a:t>they</a:t>
            </a:r>
            <a:r>
              <a:rPr lang="sk-SK" sz="3800" dirty="0" smtClean="0">
                <a:solidFill>
                  <a:srgbClr val="FF0000"/>
                </a:solidFill>
              </a:rPr>
              <a:t> </a:t>
            </a:r>
            <a:r>
              <a:rPr lang="sk-SK" sz="3800" dirty="0" err="1" smtClean="0">
                <a:solidFill>
                  <a:srgbClr val="FF0000"/>
                </a:solidFill>
              </a:rPr>
              <a:t>have</a:t>
            </a:r>
            <a:r>
              <a:rPr lang="sk-SK" sz="3800" dirty="0" smtClean="0">
                <a:solidFill>
                  <a:srgbClr val="FF0000"/>
                </a:solidFill>
              </a:rPr>
              <a:t> </a:t>
            </a:r>
            <a:r>
              <a:rPr lang="sk-SK" sz="3800" dirty="0" err="1" smtClean="0">
                <a:solidFill>
                  <a:srgbClr val="FF0000"/>
                </a:solidFill>
              </a:rPr>
              <a:t>got</a:t>
            </a:r>
            <a:r>
              <a:rPr lang="sk-SK" sz="3800" dirty="0" smtClean="0">
                <a:solidFill>
                  <a:srgbClr val="FF0000"/>
                </a:solidFill>
              </a:rPr>
              <a:t> </a:t>
            </a:r>
            <a:r>
              <a:rPr lang="sk-SK" sz="3800" dirty="0" err="1" smtClean="0">
                <a:solidFill>
                  <a:srgbClr val="FF0000"/>
                </a:solidFill>
              </a:rPr>
              <a:t>basket</a:t>
            </a:r>
            <a:r>
              <a:rPr lang="sk-SK" sz="3800" dirty="0" smtClean="0">
                <a:solidFill>
                  <a:srgbClr val="FF0000"/>
                </a:solidFill>
              </a:rPr>
              <a:t> </a:t>
            </a:r>
            <a:r>
              <a:rPr lang="sk-SK" sz="3800" dirty="0" err="1" smtClean="0">
                <a:solidFill>
                  <a:srgbClr val="FF0000"/>
                </a:solidFill>
              </a:rPr>
              <a:t>with</a:t>
            </a:r>
            <a:r>
              <a:rPr lang="sk-SK" sz="3800" dirty="0" smtClean="0">
                <a:solidFill>
                  <a:srgbClr val="FF0000"/>
                </a:solidFill>
              </a:rPr>
              <a:t> </a:t>
            </a:r>
            <a:r>
              <a:rPr lang="sk-SK" sz="3800" dirty="0" err="1" smtClean="0">
                <a:solidFill>
                  <a:srgbClr val="FF0000"/>
                </a:solidFill>
              </a:rPr>
              <a:t>sweets</a:t>
            </a:r>
            <a:r>
              <a:rPr lang="sk-SK" sz="3800" dirty="0" smtClean="0">
                <a:solidFill>
                  <a:srgbClr val="FF0000"/>
                </a:solidFill>
              </a:rPr>
              <a:t> and in </a:t>
            </a:r>
            <a:r>
              <a:rPr lang="sk-SK" sz="3800" dirty="0" err="1" smtClean="0">
                <a:solidFill>
                  <a:srgbClr val="FF0000"/>
                </a:solidFill>
              </a:rPr>
              <a:t>second</a:t>
            </a:r>
            <a:r>
              <a:rPr lang="sk-SK" sz="3800" dirty="0" smtClean="0">
                <a:solidFill>
                  <a:srgbClr val="FF0000"/>
                </a:solidFill>
              </a:rPr>
              <a:t> a </a:t>
            </a:r>
            <a:r>
              <a:rPr lang="sk-SK" sz="3800" dirty="0" err="1" smtClean="0">
                <a:solidFill>
                  <a:srgbClr val="FF0000"/>
                </a:solidFill>
              </a:rPr>
              <a:t>brush</a:t>
            </a:r>
            <a:r>
              <a:rPr lang="sk-SK" sz="3800" dirty="0" smtClean="0">
                <a:solidFill>
                  <a:srgbClr val="FF0000"/>
                </a:solidFill>
              </a:rPr>
              <a:t> </a:t>
            </a:r>
            <a:r>
              <a:rPr lang="sk-SK" sz="3800" dirty="0" err="1" smtClean="0">
                <a:solidFill>
                  <a:srgbClr val="FF0000"/>
                </a:solidFill>
              </a:rPr>
              <a:t>of</a:t>
            </a:r>
            <a:r>
              <a:rPr lang="sk-SK" sz="3800" dirty="0" smtClean="0">
                <a:solidFill>
                  <a:srgbClr val="FF0000"/>
                </a:solidFill>
              </a:rPr>
              <a:t> </a:t>
            </a:r>
            <a:r>
              <a:rPr lang="sk-SK" sz="3800" dirty="0" err="1" smtClean="0">
                <a:solidFill>
                  <a:srgbClr val="FF0000"/>
                </a:solidFill>
              </a:rPr>
              <a:t>feathers</a:t>
            </a:r>
            <a:r>
              <a:rPr lang="sk-SK" sz="3800" dirty="0" smtClean="0">
                <a:solidFill>
                  <a:srgbClr val="FF0000"/>
                </a:solidFill>
              </a:rPr>
              <a:t>. </a:t>
            </a:r>
            <a:r>
              <a:rPr lang="sk-SK" sz="3800" dirty="0" err="1" smtClean="0">
                <a:solidFill>
                  <a:srgbClr val="FF0000"/>
                </a:solidFill>
              </a:rPr>
              <a:t>They</a:t>
            </a:r>
            <a:r>
              <a:rPr lang="sk-SK" sz="3800" dirty="0" smtClean="0">
                <a:solidFill>
                  <a:srgbClr val="FF0000"/>
                </a:solidFill>
              </a:rPr>
              <a:t> </a:t>
            </a:r>
            <a:r>
              <a:rPr lang="sk-SK" sz="3800" dirty="0" err="1" smtClean="0">
                <a:solidFill>
                  <a:srgbClr val="FF0000"/>
                </a:solidFill>
              </a:rPr>
              <a:t>sweep</a:t>
            </a:r>
            <a:r>
              <a:rPr lang="sk-SK" sz="3800" dirty="0" smtClean="0">
                <a:solidFill>
                  <a:srgbClr val="FF0000"/>
                </a:solidFill>
              </a:rPr>
              <a:t> </a:t>
            </a:r>
            <a:r>
              <a:rPr lang="sk-SK" sz="3800" dirty="0" err="1" smtClean="0">
                <a:solidFill>
                  <a:srgbClr val="FF0000"/>
                </a:solidFill>
              </a:rPr>
              <a:t>dust</a:t>
            </a:r>
            <a:r>
              <a:rPr lang="sk-SK" sz="3800" dirty="0" smtClean="0">
                <a:solidFill>
                  <a:srgbClr val="FF0000"/>
                </a:solidFill>
              </a:rPr>
              <a:t> </a:t>
            </a:r>
            <a:r>
              <a:rPr lang="sk-SK" sz="3800" dirty="0" err="1" smtClean="0">
                <a:solidFill>
                  <a:srgbClr val="FF0000"/>
                </a:solidFill>
              </a:rPr>
              <a:t>from</a:t>
            </a:r>
            <a:r>
              <a:rPr lang="sk-SK" sz="3800" dirty="0" smtClean="0">
                <a:solidFill>
                  <a:srgbClr val="FF0000"/>
                </a:solidFill>
              </a:rPr>
              <a:t> </a:t>
            </a:r>
            <a:r>
              <a:rPr lang="sk-SK" sz="3800" dirty="0" err="1" smtClean="0">
                <a:solidFill>
                  <a:srgbClr val="FF0000"/>
                </a:solidFill>
              </a:rPr>
              <a:t>home</a:t>
            </a:r>
            <a:r>
              <a:rPr lang="sk-SK" sz="3800" dirty="0" smtClean="0">
                <a:solidFill>
                  <a:srgbClr val="FF0000"/>
                </a:solidFill>
              </a:rPr>
              <a:t> </a:t>
            </a:r>
            <a:r>
              <a:rPr lang="sk-SK" sz="3800" dirty="0" err="1" smtClean="0">
                <a:solidFill>
                  <a:srgbClr val="FF0000"/>
                </a:solidFill>
              </a:rPr>
              <a:t>with</a:t>
            </a:r>
            <a:r>
              <a:rPr lang="sk-SK" sz="3800" dirty="0" smtClean="0">
                <a:solidFill>
                  <a:srgbClr val="FF0000"/>
                </a:solidFill>
              </a:rPr>
              <a:t> </a:t>
            </a:r>
            <a:r>
              <a:rPr lang="sk-SK" sz="3800" dirty="0" err="1" smtClean="0">
                <a:solidFill>
                  <a:srgbClr val="FF0000"/>
                </a:solidFill>
              </a:rPr>
              <a:t>the</a:t>
            </a:r>
            <a:r>
              <a:rPr lang="sk-SK" sz="3800" dirty="0" smtClean="0">
                <a:solidFill>
                  <a:srgbClr val="FF0000"/>
                </a:solidFill>
              </a:rPr>
              <a:t> </a:t>
            </a:r>
            <a:r>
              <a:rPr lang="sk-SK" sz="3800" dirty="0" err="1" smtClean="0">
                <a:solidFill>
                  <a:srgbClr val="FF0000"/>
                </a:solidFill>
              </a:rPr>
              <a:t>feathers</a:t>
            </a:r>
            <a:r>
              <a:rPr lang="sk-SK" dirty="0" smtClean="0">
                <a:solidFill>
                  <a:srgbClr val="FF0000"/>
                </a:solidFill>
              </a:rPr>
              <a:t>.</a:t>
            </a:r>
            <a:endParaRPr lang="sk-SK" dirty="0">
              <a:solidFill>
                <a:srgbClr val="FF0000"/>
              </a:solidFill>
            </a:endParaRPr>
          </a:p>
        </p:txBody>
      </p:sp>
      <p:pic>
        <p:nvPicPr>
          <p:cNvPr id="4" name="Obrázok 3" descr="http://www.rodinka.sk/uploads/pics/Lucia_od_Vargovej.jpg"/>
          <p:cNvPicPr/>
          <p:nvPr/>
        </p:nvPicPr>
        <p:blipFill>
          <a:blip r:embed="rId2" cstate="print"/>
          <a:srcRect/>
          <a:stretch>
            <a:fillRect/>
          </a:stretch>
        </p:blipFill>
        <p:spPr bwMode="auto">
          <a:xfrm>
            <a:off x="5364088" y="332656"/>
            <a:ext cx="3128392" cy="249770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96752"/>
          </a:xfrm>
        </p:spPr>
        <p:txBody>
          <a:bodyPr>
            <a:normAutofit/>
          </a:bodyPr>
          <a:lstStyle/>
          <a:p>
            <a:r>
              <a:rPr lang="sk-SK" b="1" dirty="0" smtClean="0">
                <a:solidFill>
                  <a:srgbClr val="FF0000"/>
                </a:solidFill>
              </a:rPr>
              <a:t>CHRISTMAS TREE</a:t>
            </a:r>
            <a:endParaRPr lang="sk-SK" b="1" dirty="0">
              <a:solidFill>
                <a:srgbClr val="FF0000"/>
              </a:solidFill>
            </a:endParaRPr>
          </a:p>
        </p:txBody>
      </p:sp>
      <p:sp>
        <p:nvSpPr>
          <p:cNvPr id="3" name="Zástupný symbol obsahu 2"/>
          <p:cNvSpPr>
            <a:spLocks noGrp="1"/>
          </p:cNvSpPr>
          <p:nvPr>
            <p:ph idx="1"/>
          </p:nvPr>
        </p:nvSpPr>
        <p:spPr>
          <a:xfrm>
            <a:off x="251520" y="1052736"/>
            <a:ext cx="5472608" cy="5184576"/>
          </a:xfrm>
        </p:spPr>
        <p:txBody>
          <a:bodyPr>
            <a:normAutofit/>
          </a:bodyPr>
          <a:lstStyle/>
          <a:p>
            <a:r>
              <a:rPr lang="en-US" dirty="0">
                <a:solidFill>
                  <a:srgbClr val="FF0000"/>
                </a:solidFill>
              </a:rPr>
              <a:t>Slovak Christmas Trees are decorated with </a:t>
            </a:r>
            <a:r>
              <a:rPr lang="en-US" dirty="0" err="1">
                <a:solidFill>
                  <a:srgbClr val="FF0000"/>
                </a:solidFill>
              </a:rPr>
              <a:t>coloured</a:t>
            </a:r>
            <a:r>
              <a:rPr lang="en-US" dirty="0">
                <a:solidFill>
                  <a:srgbClr val="FF0000"/>
                </a:solidFill>
              </a:rPr>
              <a:t> lights, fruits, hand-made decorations made of wood, baked goods made with honey in the form of Angels and other religious symbols and sweets. Christmas Trees are kept until January 6th, Feast of the Three </a:t>
            </a:r>
            <a:r>
              <a:rPr lang="en-US" dirty="0" smtClean="0">
                <a:solidFill>
                  <a:srgbClr val="FF0000"/>
                </a:solidFill>
              </a:rPr>
              <a:t>Kings</a:t>
            </a:r>
            <a:r>
              <a:rPr lang="sk-SK" dirty="0" smtClean="0">
                <a:solidFill>
                  <a:srgbClr val="FF0000"/>
                </a:solidFill>
              </a:rPr>
              <a:t>.</a:t>
            </a:r>
            <a:endParaRPr lang="en-US" dirty="0">
              <a:solidFill>
                <a:srgbClr val="FF0000"/>
              </a:solidFill>
            </a:endParaRPr>
          </a:p>
          <a:p>
            <a:endParaRPr lang="sk-SK" dirty="0"/>
          </a:p>
        </p:txBody>
      </p:sp>
      <p:pic>
        <p:nvPicPr>
          <p:cNvPr id="15362" name="Picture 2" descr="https://fbcdn-sphotos-f-a.akamaihd.net/hphotos-ak-xlp1/t31.0-8/s960x960/10521115_10203168373990020_6727598752232748949_o.jpg"/>
          <p:cNvPicPr>
            <a:picLocks noChangeAspect="1" noChangeArrowheads="1"/>
          </p:cNvPicPr>
          <p:nvPr/>
        </p:nvPicPr>
        <p:blipFill>
          <a:blip r:embed="rId2" cstate="print"/>
          <a:srcRect/>
          <a:stretch>
            <a:fillRect/>
          </a:stretch>
        </p:blipFill>
        <p:spPr bwMode="auto">
          <a:xfrm>
            <a:off x="5580112" y="1196752"/>
            <a:ext cx="2963872" cy="48245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4900" b="1" dirty="0" err="1" smtClean="0">
                <a:solidFill>
                  <a:srgbClr val="FF0000"/>
                </a:solidFill>
              </a:rPr>
              <a:t>Christmas</a:t>
            </a:r>
            <a:r>
              <a:rPr lang="sk-SK" sz="4900" b="1" dirty="0" smtClean="0">
                <a:solidFill>
                  <a:srgbClr val="FF0000"/>
                </a:solidFill>
              </a:rPr>
              <a:t> Eve /24th December/</a:t>
            </a:r>
            <a:r>
              <a:rPr lang="sk-SK" dirty="0" smtClean="0"/>
              <a:t/>
            </a:r>
            <a:br>
              <a:rPr lang="sk-SK" dirty="0" smtClean="0"/>
            </a:br>
            <a:endParaRPr lang="sk-SK" dirty="0"/>
          </a:p>
        </p:txBody>
      </p:sp>
      <p:sp>
        <p:nvSpPr>
          <p:cNvPr id="3" name="Zástupný symbol obsahu 2"/>
          <p:cNvSpPr>
            <a:spLocks noGrp="1"/>
          </p:cNvSpPr>
          <p:nvPr>
            <p:ph idx="1"/>
          </p:nvPr>
        </p:nvSpPr>
        <p:spPr>
          <a:xfrm>
            <a:off x="457200" y="1196752"/>
            <a:ext cx="8229600" cy="4929411"/>
          </a:xfrm>
        </p:spPr>
        <p:txBody>
          <a:bodyPr>
            <a:noAutofit/>
          </a:bodyPr>
          <a:lstStyle/>
          <a:p>
            <a:r>
              <a:rPr lang="sk-SK" sz="2400" dirty="0" err="1" smtClean="0">
                <a:solidFill>
                  <a:srgbClr val="FF0000"/>
                </a:solidFill>
              </a:rPr>
              <a:t>Christmas</a:t>
            </a:r>
            <a:r>
              <a:rPr lang="sk-SK" sz="2400" dirty="0" smtClean="0">
                <a:solidFill>
                  <a:srgbClr val="FF0000"/>
                </a:solidFill>
              </a:rPr>
              <a:t> Eve </a:t>
            </a:r>
            <a:r>
              <a:rPr lang="sk-SK" sz="2400" dirty="0" err="1" smtClean="0">
                <a:solidFill>
                  <a:srgbClr val="FF0000"/>
                </a:solidFill>
              </a:rPr>
              <a:t>is</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most </a:t>
            </a:r>
            <a:r>
              <a:rPr lang="sk-SK" sz="2400" dirty="0" err="1" smtClean="0">
                <a:solidFill>
                  <a:srgbClr val="FF0000"/>
                </a:solidFill>
              </a:rPr>
              <a:t>amazing</a:t>
            </a:r>
            <a:r>
              <a:rPr lang="sk-SK" sz="2400" dirty="0" smtClean="0">
                <a:solidFill>
                  <a:srgbClr val="FF0000"/>
                </a:solidFill>
              </a:rPr>
              <a:t> </a:t>
            </a:r>
            <a:r>
              <a:rPr lang="sk-SK" sz="2400" dirty="0" err="1" smtClean="0">
                <a:solidFill>
                  <a:srgbClr val="FF0000"/>
                </a:solidFill>
              </a:rPr>
              <a:t>day</a:t>
            </a:r>
            <a:r>
              <a:rPr lang="sk-SK" sz="2400" dirty="0" smtClean="0">
                <a:solidFill>
                  <a:srgbClr val="FF0000"/>
                </a:solidFill>
              </a:rPr>
              <a:t> </a:t>
            </a:r>
            <a:r>
              <a:rPr lang="sk-SK" sz="2400" dirty="0" err="1" smtClean="0">
                <a:solidFill>
                  <a:srgbClr val="FF0000"/>
                </a:solidFill>
              </a:rPr>
              <a:t>for</a:t>
            </a:r>
            <a:r>
              <a:rPr lang="sk-SK" sz="2400" dirty="0" smtClean="0">
                <a:solidFill>
                  <a:srgbClr val="FF0000"/>
                </a:solidFill>
              </a:rPr>
              <a:t> </a:t>
            </a:r>
            <a:r>
              <a:rPr lang="sk-SK" sz="2400" dirty="0" err="1" smtClean="0">
                <a:solidFill>
                  <a:srgbClr val="FF0000"/>
                </a:solidFill>
              </a:rPr>
              <a:t>children</a:t>
            </a:r>
            <a:r>
              <a:rPr lang="sk-SK" sz="2400" dirty="0" smtClean="0">
                <a:solidFill>
                  <a:srgbClr val="FF0000"/>
                </a:solidFill>
              </a:rPr>
              <a:t> in Slovakia. </a:t>
            </a:r>
            <a:r>
              <a:rPr lang="sk-SK" sz="2400" dirty="0" err="1" smtClean="0">
                <a:solidFill>
                  <a:srgbClr val="FF0000"/>
                </a:solidFill>
              </a:rPr>
              <a:t>There</a:t>
            </a:r>
            <a:r>
              <a:rPr lang="sk-SK" sz="2400" dirty="0" smtClean="0">
                <a:solidFill>
                  <a:srgbClr val="FF0000"/>
                </a:solidFill>
              </a:rPr>
              <a:t> are a </a:t>
            </a:r>
            <a:r>
              <a:rPr lang="sk-SK" sz="2400" dirty="0" err="1" smtClean="0">
                <a:solidFill>
                  <a:srgbClr val="FF0000"/>
                </a:solidFill>
              </a:rPr>
              <a:t>lot</a:t>
            </a:r>
            <a:r>
              <a:rPr lang="sk-SK" sz="2400" dirty="0" smtClean="0">
                <a:solidFill>
                  <a:srgbClr val="FF0000"/>
                </a:solidFill>
              </a:rPr>
              <a:t> </a:t>
            </a:r>
            <a:r>
              <a:rPr lang="sk-SK" sz="2400" dirty="0" err="1" smtClean="0">
                <a:solidFill>
                  <a:srgbClr val="FF0000"/>
                </a:solidFill>
              </a:rPr>
              <a:t>of</a:t>
            </a:r>
            <a:r>
              <a:rPr lang="sk-SK" sz="2400" dirty="0" smtClean="0">
                <a:solidFill>
                  <a:srgbClr val="FF0000"/>
                </a:solidFill>
              </a:rPr>
              <a:t> </a:t>
            </a:r>
            <a:r>
              <a:rPr lang="sk-SK" sz="2400" dirty="0" err="1" smtClean="0">
                <a:solidFill>
                  <a:srgbClr val="FF0000"/>
                </a:solidFill>
              </a:rPr>
              <a:t>traditional</a:t>
            </a:r>
            <a:r>
              <a:rPr lang="sk-SK" sz="2400" dirty="0" smtClean="0">
                <a:solidFill>
                  <a:srgbClr val="FF0000"/>
                </a:solidFill>
              </a:rPr>
              <a:t> </a:t>
            </a:r>
            <a:r>
              <a:rPr lang="sk-SK" sz="2400" dirty="0" err="1" smtClean="0">
                <a:solidFill>
                  <a:srgbClr val="FF0000"/>
                </a:solidFill>
              </a:rPr>
              <a:t>habits</a:t>
            </a:r>
            <a:r>
              <a:rPr lang="sk-SK" sz="2400" dirty="0" smtClean="0">
                <a:solidFill>
                  <a:srgbClr val="FF0000"/>
                </a:solidFill>
              </a:rPr>
              <a:t> in </a:t>
            </a:r>
            <a:r>
              <a:rPr lang="sk-SK" sz="2400" dirty="0" err="1" smtClean="0">
                <a:solidFill>
                  <a:srgbClr val="FF0000"/>
                </a:solidFill>
              </a:rPr>
              <a:t>our</a:t>
            </a:r>
            <a:r>
              <a:rPr lang="sk-SK" sz="2400" dirty="0" smtClean="0">
                <a:solidFill>
                  <a:srgbClr val="FF0000"/>
                </a:solidFill>
              </a:rPr>
              <a:t> country. No </a:t>
            </a:r>
            <a:r>
              <a:rPr lang="sk-SK" sz="2400" dirty="0" err="1" smtClean="0">
                <a:solidFill>
                  <a:srgbClr val="FF0000"/>
                </a:solidFill>
              </a:rPr>
              <a:t>lights</a:t>
            </a:r>
            <a:r>
              <a:rPr lang="sk-SK" sz="2400" dirty="0" smtClean="0">
                <a:solidFill>
                  <a:srgbClr val="FF0000"/>
                </a:solidFill>
              </a:rPr>
              <a:t> </a:t>
            </a:r>
            <a:r>
              <a:rPr lang="sk-SK" sz="2400" dirty="0" err="1" smtClean="0">
                <a:solidFill>
                  <a:srgbClr val="FF0000"/>
                </a:solidFill>
              </a:rPr>
              <a:t>should</a:t>
            </a:r>
            <a:r>
              <a:rPr lang="sk-SK" sz="2400" dirty="0" smtClean="0">
                <a:solidFill>
                  <a:srgbClr val="FF0000"/>
                </a:solidFill>
              </a:rPr>
              <a:t> </a:t>
            </a:r>
            <a:r>
              <a:rPr lang="sk-SK" sz="2400" dirty="0" err="1" smtClean="0">
                <a:solidFill>
                  <a:srgbClr val="FF0000"/>
                </a:solidFill>
              </a:rPr>
              <a:t>be</a:t>
            </a:r>
            <a:r>
              <a:rPr lang="sk-SK" sz="2400" dirty="0" smtClean="0">
                <a:solidFill>
                  <a:srgbClr val="FF0000"/>
                </a:solidFill>
              </a:rPr>
              <a:t> </a:t>
            </a:r>
            <a:r>
              <a:rPr lang="sk-SK" sz="2400" dirty="0" err="1" smtClean="0">
                <a:solidFill>
                  <a:srgbClr val="FF0000"/>
                </a:solidFill>
              </a:rPr>
              <a:t>lit</a:t>
            </a:r>
            <a:r>
              <a:rPr lang="sk-SK" sz="2400" dirty="0" smtClean="0">
                <a:solidFill>
                  <a:srgbClr val="FF0000"/>
                </a:solidFill>
              </a:rPr>
              <a:t> in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house</a:t>
            </a:r>
            <a:r>
              <a:rPr lang="sk-SK" sz="2400" dirty="0" smtClean="0">
                <a:solidFill>
                  <a:srgbClr val="FF0000"/>
                </a:solidFill>
              </a:rPr>
              <a:t> </a:t>
            </a:r>
            <a:r>
              <a:rPr lang="sk-SK" sz="2400" dirty="0" err="1" smtClean="0">
                <a:solidFill>
                  <a:srgbClr val="FF0000"/>
                </a:solidFill>
              </a:rPr>
              <a:t>before</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first</a:t>
            </a:r>
            <a:r>
              <a:rPr lang="sk-SK" sz="2400" dirty="0" smtClean="0">
                <a:solidFill>
                  <a:srgbClr val="FF0000"/>
                </a:solidFill>
              </a:rPr>
              <a:t> </a:t>
            </a:r>
            <a:r>
              <a:rPr lang="sk-SK" sz="2400" dirty="0" err="1" smtClean="0">
                <a:solidFill>
                  <a:srgbClr val="FF0000"/>
                </a:solidFill>
              </a:rPr>
              <a:t>star</a:t>
            </a:r>
            <a:r>
              <a:rPr lang="sk-SK" sz="2400" dirty="0" smtClean="0">
                <a:solidFill>
                  <a:srgbClr val="FF0000"/>
                </a:solidFill>
              </a:rPr>
              <a:t> </a:t>
            </a:r>
            <a:r>
              <a:rPr lang="sk-SK" sz="2400" dirty="0" err="1" smtClean="0">
                <a:solidFill>
                  <a:srgbClr val="FF0000"/>
                </a:solidFill>
              </a:rPr>
              <a:t>comes</a:t>
            </a:r>
            <a:r>
              <a:rPr lang="sk-SK" sz="2400" dirty="0" smtClean="0">
                <a:solidFill>
                  <a:srgbClr val="FF0000"/>
                </a:solidFill>
              </a:rPr>
              <a:t> </a:t>
            </a:r>
            <a:r>
              <a:rPr lang="sk-SK" sz="2400" dirty="0" err="1" smtClean="0">
                <a:solidFill>
                  <a:srgbClr val="FF0000"/>
                </a:solidFill>
              </a:rPr>
              <a:t>out</a:t>
            </a:r>
            <a:r>
              <a:rPr lang="sk-SK" sz="2400" dirty="0" smtClean="0">
                <a:solidFill>
                  <a:srgbClr val="FF0000"/>
                </a:solidFill>
              </a:rPr>
              <a:t>. </a:t>
            </a:r>
            <a:r>
              <a:rPr lang="sk-SK" sz="2400" dirty="0" err="1" smtClean="0">
                <a:solidFill>
                  <a:srgbClr val="FF0000"/>
                </a:solidFill>
              </a:rPr>
              <a:t>If</a:t>
            </a:r>
            <a:r>
              <a:rPr lang="sk-SK" sz="2400" dirty="0" smtClean="0">
                <a:solidFill>
                  <a:srgbClr val="FF0000"/>
                </a:solidFill>
              </a:rPr>
              <a:t> </a:t>
            </a:r>
            <a:r>
              <a:rPr lang="sk-SK" sz="2400" dirty="0" err="1" smtClean="0">
                <a:solidFill>
                  <a:srgbClr val="FF0000"/>
                </a:solidFill>
              </a:rPr>
              <a:t>anybody</a:t>
            </a:r>
            <a:r>
              <a:rPr lang="sk-SK" sz="2400" dirty="0" smtClean="0">
                <a:solidFill>
                  <a:srgbClr val="FF0000"/>
                </a:solidFill>
              </a:rPr>
              <a:t> </a:t>
            </a:r>
            <a:r>
              <a:rPr lang="sk-SK" sz="2400" dirty="0" err="1" smtClean="0">
                <a:solidFill>
                  <a:srgbClr val="FF0000"/>
                </a:solidFill>
              </a:rPr>
              <a:t>eats</a:t>
            </a:r>
            <a:r>
              <a:rPr lang="sk-SK" sz="2400" dirty="0" smtClean="0">
                <a:solidFill>
                  <a:srgbClr val="FF0000"/>
                </a:solidFill>
              </a:rPr>
              <a:t> </a:t>
            </a:r>
            <a:r>
              <a:rPr lang="sk-SK" sz="2400" dirty="0" err="1" smtClean="0">
                <a:solidFill>
                  <a:srgbClr val="FF0000"/>
                </a:solidFill>
              </a:rPr>
              <a:t>before</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star</a:t>
            </a:r>
            <a:r>
              <a:rPr lang="sk-SK" sz="2400" dirty="0" smtClean="0">
                <a:solidFill>
                  <a:srgbClr val="FF0000"/>
                </a:solidFill>
              </a:rPr>
              <a:t> </a:t>
            </a:r>
            <a:r>
              <a:rPr lang="sk-SK" sz="2400" dirty="0" err="1" smtClean="0">
                <a:solidFill>
                  <a:srgbClr val="FF0000"/>
                </a:solidFill>
              </a:rPr>
              <a:t>he</a:t>
            </a:r>
            <a:r>
              <a:rPr lang="sk-SK" sz="2400" dirty="0" smtClean="0">
                <a:solidFill>
                  <a:srgbClr val="FF0000"/>
                </a:solidFill>
              </a:rPr>
              <a:t> </a:t>
            </a:r>
            <a:r>
              <a:rPr lang="sk-SK" sz="2400" dirty="0" err="1" smtClean="0">
                <a:solidFill>
                  <a:srgbClr val="FF0000"/>
                </a:solidFill>
              </a:rPr>
              <a:t>won´t</a:t>
            </a:r>
            <a:r>
              <a:rPr lang="sk-SK" sz="2400" dirty="0" smtClean="0">
                <a:solidFill>
                  <a:srgbClr val="FF0000"/>
                </a:solidFill>
              </a:rPr>
              <a:t> </a:t>
            </a:r>
            <a:r>
              <a:rPr lang="sk-SK" sz="2400" dirty="0" err="1" smtClean="0">
                <a:solidFill>
                  <a:srgbClr val="FF0000"/>
                </a:solidFill>
              </a:rPr>
              <a:t>see</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golden</a:t>
            </a:r>
            <a:r>
              <a:rPr lang="sk-SK" sz="2400" dirty="0" smtClean="0">
                <a:solidFill>
                  <a:srgbClr val="FF0000"/>
                </a:solidFill>
              </a:rPr>
              <a:t> </a:t>
            </a:r>
            <a:r>
              <a:rPr lang="sk-SK" sz="2400" dirty="0" err="1" smtClean="0">
                <a:solidFill>
                  <a:srgbClr val="FF0000"/>
                </a:solidFill>
              </a:rPr>
              <a:t>pig</a:t>
            </a:r>
            <a:r>
              <a:rPr lang="sk-SK" sz="2400" dirty="0" smtClean="0">
                <a:solidFill>
                  <a:srgbClr val="FF0000"/>
                </a:solidFill>
              </a:rPr>
              <a:t>. </a:t>
            </a:r>
            <a:r>
              <a:rPr lang="sk-SK" sz="2400" dirty="0" err="1" smtClean="0">
                <a:solidFill>
                  <a:srgbClr val="FF0000"/>
                </a:solidFill>
              </a:rPr>
              <a:t>When</a:t>
            </a:r>
            <a:r>
              <a:rPr lang="sk-SK" sz="2400" dirty="0" smtClean="0">
                <a:solidFill>
                  <a:srgbClr val="FF0000"/>
                </a:solidFill>
              </a:rPr>
              <a:t> </a:t>
            </a:r>
            <a:r>
              <a:rPr lang="sk-SK" sz="2400" dirty="0" err="1" smtClean="0">
                <a:solidFill>
                  <a:srgbClr val="FF0000"/>
                </a:solidFill>
              </a:rPr>
              <a:t>evening</a:t>
            </a:r>
            <a:r>
              <a:rPr lang="sk-SK" sz="2400" dirty="0" smtClean="0">
                <a:solidFill>
                  <a:srgbClr val="FF0000"/>
                </a:solidFill>
              </a:rPr>
              <a:t> </a:t>
            </a:r>
            <a:r>
              <a:rPr lang="sk-SK" sz="2400" dirty="0" err="1" smtClean="0">
                <a:solidFill>
                  <a:srgbClr val="FF0000"/>
                </a:solidFill>
              </a:rPr>
              <a:t>finally</a:t>
            </a:r>
            <a:r>
              <a:rPr lang="sk-SK" sz="2400" dirty="0" smtClean="0">
                <a:solidFill>
                  <a:srgbClr val="FF0000"/>
                </a:solidFill>
              </a:rPr>
              <a:t> </a:t>
            </a:r>
            <a:r>
              <a:rPr lang="sk-SK" sz="2400" dirty="0" err="1" smtClean="0">
                <a:solidFill>
                  <a:srgbClr val="FF0000"/>
                </a:solidFill>
              </a:rPr>
              <a:t>comes</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dinner</a:t>
            </a:r>
            <a:r>
              <a:rPr lang="sk-SK" sz="2400" dirty="0" smtClean="0">
                <a:solidFill>
                  <a:srgbClr val="FF0000"/>
                </a:solidFill>
              </a:rPr>
              <a:t> </a:t>
            </a:r>
            <a:r>
              <a:rPr lang="sk-SK" sz="2400" dirty="0" err="1" smtClean="0">
                <a:solidFill>
                  <a:srgbClr val="FF0000"/>
                </a:solidFill>
              </a:rPr>
              <a:t>is</a:t>
            </a:r>
            <a:r>
              <a:rPr lang="sk-SK" sz="2400" dirty="0" smtClean="0">
                <a:solidFill>
                  <a:srgbClr val="FF0000"/>
                </a:solidFill>
              </a:rPr>
              <a:t> </a:t>
            </a:r>
            <a:r>
              <a:rPr lang="sk-SK" sz="2400" dirty="0" err="1" smtClean="0">
                <a:solidFill>
                  <a:srgbClr val="FF0000"/>
                </a:solidFill>
              </a:rPr>
              <a:t>served</a:t>
            </a:r>
            <a:r>
              <a:rPr lang="sk-SK" sz="2400" dirty="0" smtClean="0">
                <a:solidFill>
                  <a:srgbClr val="FF0000"/>
                </a:solidFill>
              </a:rPr>
              <a:t>. </a:t>
            </a:r>
            <a:r>
              <a:rPr lang="sk-SK" sz="2400" dirty="0" err="1" smtClean="0">
                <a:solidFill>
                  <a:srgbClr val="FF0000"/>
                </a:solidFill>
              </a:rPr>
              <a:t>If</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number</a:t>
            </a:r>
            <a:r>
              <a:rPr lang="sk-SK" sz="2400" dirty="0" smtClean="0">
                <a:solidFill>
                  <a:srgbClr val="FF0000"/>
                </a:solidFill>
              </a:rPr>
              <a:t> </a:t>
            </a:r>
            <a:r>
              <a:rPr lang="sk-SK" sz="2400" dirty="0" err="1" smtClean="0">
                <a:solidFill>
                  <a:srgbClr val="FF0000"/>
                </a:solidFill>
              </a:rPr>
              <a:t>of</a:t>
            </a:r>
            <a:r>
              <a:rPr lang="sk-SK" sz="2400" dirty="0" smtClean="0">
                <a:solidFill>
                  <a:srgbClr val="FF0000"/>
                </a:solidFill>
              </a:rPr>
              <a:t> </a:t>
            </a:r>
            <a:r>
              <a:rPr lang="sk-SK" sz="2400" dirty="0" err="1" smtClean="0">
                <a:solidFill>
                  <a:srgbClr val="FF0000"/>
                </a:solidFill>
              </a:rPr>
              <a:t>people</a:t>
            </a:r>
            <a:r>
              <a:rPr lang="sk-SK" sz="2400" dirty="0" smtClean="0">
                <a:solidFill>
                  <a:srgbClr val="FF0000"/>
                </a:solidFill>
              </a:rPr>
              <a:t> </a:t>
            </a:r>
            <a:r>
              <a:rPr lang="sk-SK" sz="2400" dirty="0" err="1" smtClean="0">
                <a:solidFill>
                  <a:srgbClr val="FF0000"/>
                </a:solidFill>
              </a:rPr>
              <a:t>around</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Christmas</a:t>
            </a:r>
            <a:r>
              <a:rPr lang="sk-SK" sz="2400" dirty="0" smtClean="0">
                <a:solidFill>
                  <a:srgbClr val="FF0000"/>
                </a:solidFill>
              </a:rPr>
              <a:t> table </a:t>
            </a:r>
            <a:r>
              <a:rPr lang="sk-SK" sz="2400" dirty="0" err="1" smtClean="0">
                <a:solidFill>
                  <a:srgbClr val="FF0000"/>
                </a:solidFill>
              </a:rPr>
              <a:t>was</a:t>
            </a:r>
            <a:r>
              <a:rPr lang="sk-SK" sz="2400" dirty="0" smtClean="0">
                <a:solidFill>
                  <a:srgbClr val="FF0000"/>
                </a:solidFill>
              </a:rPr>
              <a:t> </a:t>
            </a:r>
            <a:r>
              <a:rPr lang="sk-SK" sz="2400" dirty="0" err="1" smtClean="0">
                <a:solidFill>
                  <a:srgbClr val="FF0000"/>
                </a:solidFill>
              </a:rPr>
              <a:t>odd</a:t>
            </a:r>
            <a:r>
              <a:rPr lang="sk-SK" sz="2400" dirty="0" smtClean="0">
                <a:solidFill>
                  <a:srgbClr val="FF0000"/>
                </a:solidFill>
              </a:rPr>
              <a:t>, </a:t>
            </a:r>
            <a:r>
              <a:rPr lang="sk-SK" sz="2400" dirty="0" err="1" smtClean="0">
                <a:solidFill>
                  <a:srgbClr val="FF0000"/>
                </a:solidFill>
              </a:rPr>
              <a:t>an</a:t>
            </a:r>
            <a:r>
              <a:rPr lang="sk-SK" sz="2400" dirty="0" smtClean="0">
                <a:solidFill>
                  <a:srgbClr val="FF0000"/>
                </a:solidFill>
              </a:rPr>
              <a:t> extra plate </a:t>
            </a:r>
            <a:r>
              <a:rPr lang="sk-SK" sz="2400" dirty="0" err="1" smtClean="0">
                <a:solidFill>
                  <a:srgbClr val="FF0000"/>
                </a:solidFill>
              </a:rPr>
              <a:t>should</a:t>
            </a:r>
            <a:r>
              <a:rPr lang="sk-SK" sz="2400" dirty="0" smtClean="0">
                <a:solidFill>
                  <a:srgbClr val="FF0000"/>
                </a:solidFill>
              </a:rPr>
              <a:t> </a:t>
            </a:r>
            <a:r>
              <a:rPr lang="sk-SK" sz="2400" dirty="0" err="1" smtClean="0">
                <a:solidFill>
                  <a:srgbClr val="FF0000"/>
                </a:solidFill>
              </a:rPr>
              <a:t>be</a:t>
            </a:r>
            <a:r>
              <a:rPr lang="sk-SK" sz="2400" dirty="0" smtClean="0">
                <a:solidFill>
                  <a:srgbClr val="FF0000"/>
                </a:solidFill>
              </a:rPr>
              <a:t> </a:t>
            </a:r>
            <a:r>
              <a:rPr lang="sk-SK" sz="2400" dirty="0" err="1" smtClean="0">
                <a:solidFill>
                  <a:srgbClr val="FF0000"/>
                </a:solidFill>
              </a:rPr>
              <a:t>used</a:t>
            </a:r>
            <a:r>
              <a:rPr lang="sk-SK" sz="2400" dirty="0" smtClean="0">
                <a:solidFill>
                  <a:srgbClr val="FF0000"/>
                </a:solidFill>
              </a:rPr>
              <a:t> and </a:t>
            </a:r>
            <a:r>
              <a:rPr lang="sk-SK" sz="2400" dirty="0" err="1" smtClean="0">
                <a:solidFill>
                  <a:srgbClr val="FF0000"/>
                </a:solidFill>
              </a:rPr>
              <a:t>also</a:t>
            </a:r>
            <a:r>
              <a:rPr lang="sk-SK" sz="2400" dirty="0" smtClean="0">
                <a:solidFill>
                  <a:srgbClr val="FF0000"/>
                </a:solidFill>
              </a:rPr>
              <a:t> </a:t>
            </a:r>
            <a:r>
              <a:rPr lang="sk-SK" sz="2400" dirty="0" err="1" smtClean="0">
                <a:solidFill>
                  <a:srgbClr val="FF0000"/>
                </a:solidFill>
              </a:rPr>
              <a:t>an</a:t>
            </a:r>
            <a:r>
              <a:rPr lang="sk-SK" sz="2400" dirty="0" smtClean="0">
                <a:solidFill>
                  <a:srgbClr val="FF0000"/>
                </a:solidFill>
              </a:rPr>
              <a:t> extra plate </a:t>
            </a:r>
            <a:r>
              <a:rPr lang="sk-SK" sz="2400" dirty="0" err="1" smtClean="0">
                <a:solidFill>
                  <a:srgbClr val="FF0000"/>
                </a:solidFill>
              </a:rPr>
              <a:t>should</a:t>
            </a:r>
            <a:r>
              <a:rPr lang="sk-SK" sz="2400" dirty="0" smtClean="0">
                <a:solidFill>
                  <a:srgbClr val="FF0000"/>
                </a:solidFill>
              </a:rPr>
              <a:t> </a:t>
            </a:r>
            <a:r>
              <a:rPr lang="sk-SK" sz="2400" dirty="0" err="1" smtClean="0">
                <a:solidFill>
                  <a:srgbClr val="FF0000"/>
                </a:solidFill>
              </a:rPr>
              <a:t>be</a:t>
            </a:r>
            <a:r>
              <a:rPr lang="sk-SK" sz="2400" dirty="0" smtClean="0">
                <a:solidFill>
                  <a:srgbClr val="FF0000"/>
                </a:solidFill>
              </a:rPr>
              <a:t> </a:t>
            </a:r>
            <a:r>
              <a:rPr lang="sk-SK" sz="2400" dirty="0" err="1" smtClean="0">
                <a:solidFill>
                  <a:srgbClr val="FF0000"/>
                </a:solidFill>
              </a:rPr>
              <a:t>prepared</a:t>
            </a:r>
            <a:r>
              <a:rPr lang="sk-SK" sz="2400" dirty="0" smtClean="0">
                <a:solidFill>
                  <a:srgbClr val="FF0000"/>
                </a:solidFill>
              </a:rPr>
              <a:t> in </a:t>
            </a:r>
            <a:r>
              <a:rPr lang="sk-SK" sz="2400" dirty="0" err="1" smtClean="0">
                <a:solidFill>
                  <a:srgbClr val="FF0000"/>
                </a:solidFill>
              </a:rPr>
              <a:t>case</a:t>
            </a:r>
            <a:r>
              <a:rPr lang="sk-SK" sz="2400" dirty="0" smtClean="0">
                <a:solidFill>
                  <a:srgbClr val="FF0000"/>
                </a:solidFill>
              </a:rPr>
              <a:t> </a:t>
            </a:r>
            <a:r>
              <a:rPr lang="sk-SK" sz="2400" dirty="0" err="1" smtClean="0">
                <a:solidFill>
                  <a:srgbClr val="FF0000"/>
                </a:solidFill>
              </a:rPr>
              <a:t>an</a:t>
            </a:r>
            <a:r>
              <a:rPr lang="sk-SK" sz="2400" dirty="0" smtClean="0">
                <a:solidFill>
                  <a:srgbClr val="FF0000"/>
                </a:solidFill>
              </a:rPr>
              <a:t> </a:t>
            </a:r>
            <a:r>
              <a:rPr lang="sk-SK" sz="2400" dirty="0" err="1" smtClean="0">
                <a:solidFill>
                  <a:srgbClr val="FF0000"/>
                </a:solidFill>
              </a:rPr>
              <a:t>unexpected</a:t>
            </a:r>
            <a:r>
              <a:rPr lang="sk-SK" sz="2400" dirty="0" smtClean="0">
                <a:solidFill>
                  <a:srgbClr val="FF0000"/>
                </a:solidFill>
              </a:rPr>
              <a:t> </a:t>
            </a:r>
            <a:r>
              <a:rPr lang="sk-SK" sz="2400" dirty="0" err="1" smtClean="0">
                <a:solidFill>
                  <a:srgbClr val="FF0000"/>
                </a:solidFill>
              </a:rPr>
              <a:t>guest</a:t>
            </a:r>
            <a:r>
              <a:rPr lang="sk-SK" sz="2400" dirty="0" smtClean="0">
                <a:solidFill>
                  <a:srgbClr val="FF0000"/>
                </a:solidFill>
              </a:rPr>
              <a:t> or a person in </a:t>
            </a:r>
            <a:r>
              <a:rPr lang="sk-SK" sz="2400" dirty="0" err="1" smtClean="0">
                <a:solidFill>
                  <a:srgbClr val="FF0000"/>
                </a:solidFill>
              </a:rPr>
              <a:t>need</a:t>
            </a:r>
            <a:r>
              <a:rPr lang="sk-SK" sz="2400" dirty="0" smtClean="0">
                <a:solidFill>
                  <a:srgbClr val="FF0000"/>
                </a:solidFill>
              </a:rPr>
              <a:t> </a:t>
            </a:r>
            <a:r>
              <a:rPr lang="sk-SK" sz="2400" dirty="0" err="1" smtClean="0">
                <a:solidFill>
                  <a:srgbClr val="FF0000"/>
                </a:solidFill>
              </a:rPr>
              <a:t>comes</a:t>
            </a:r>
            <a:r>
              <a:rPr lang="sk-SK" sz="2400" dirty="0" smtClean="0">
                <a:solidFill>
                  <a:srgbClr val="FF0000"/>
                </a:solidFill>
              </a:rPr>
              <a:t> by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house</a:t>
            </a:r>
            <a:r>
              <a:rPr lang="sk-SK" sz="2400" dirty="0" smtClean="0">
                <a:solidFill>
                  <a:srgbClr val="FF0000"/>
                </a:solidFill>
              </a:rPr>
              <a:t> </a:t>
            </a:r>
            <a:r>
              <a:rPr lang="sk-SK" sz="2400" dirty="0" err="1" smtClean="0">
                <a:solidFill>
                  <a:srgbClr val="FF0000"/>
                </a:solidFill>
              </a:rPr>
              <a:t>at</a:t>
            </a:r>
            <a:r>
              <a:rPr lang="sk-SK" sz="2400" dirty="0" smtClean="0">
                <a:solidFill>
                  <a:srgbClr val="FF0000"/>
                </a:solidFill>
              </a:rPr>
              <a:t> </a:t>
            </a:r>
            <a:r>
              <a:rPr lang="sk-SK" sz="2400" dirty="0" err="1" smtClean="0">
                <a:solidFill>
                  <a:srgbClr val="FF0000"/>
                </a:solidFill>
              </a:rPr>
              <a:t>the</a:t>
            </a:r>
            <a:r>
              <a:rPr lang="sk-SK" sz="2400" dirty="0" smtClean="0">
                <a:solidFill>
                  <a:srgbClr val="FF0000"/>
                </a:solidFill>
              </a:rPr>
              <a:t> </a:t>
            </a:r>
            <a:r>
              <a:rPr lang="sk-SK" sz="2400" dirty="0" err="1" smtClean="0">
                <a:solidFill>
                  <a:srgbClr val="FF0000"/>
                </a:solidFill>
              </a:rPr>
              <a:t>dinner</a:t>
            </a:r>
            <a:r>
              <a:rPr lang="sk-SK" sz="2400" dirty="0" smtClean="0">
                <a:solidFill>
                  <a:srgbClr val="FF0000"/>
                </a:solidFill>
              </a:rPr>
              <a:t> </a:t>
            </a:r>
            <a:r>
              <a:rPr lang="sk-SK" sz="2400" dirty="0" err="1" smtClean="0">
                <a:solidFill>
                  <a:srgbClr val="FF0000"/>
                </a:solidFill>
              </a:rPr>
              <a:t>time</a:t>
            </a:r>
            <a:r>
              <a:rPr lang="sk-SK" sz="2400" dirty="0" smtClean="0">
                <a:solidFill>
                  <a:srgbClr val="FF0000"/>
                </a:solidFill>
              </a:rPr>
              <a:t>. </a:t>
            </a:r>
            <a:endParaRPr lang="sk-SK" sz="2400" dirty="0">
              <a:solidFill>
                <a:srgbClr val="FF0000"/>
              </a:solidFill>
            </a:endParaRPr>
          </a:p>
        </p:txBody>
      </p:sp>
      <p:sp>
        <p:nvSpPr>
          <p:cNvPr id="26626" name="AutoShape 2" descr="Výsledok vyhľadávania obrázkov pre dopyt christmas dinner in Slovak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32" name="AutoShape 8" descr="Výsledok vyhľadávania obrázkov pre dopyt christmas dinner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34" name="AutoShape 10" descr="Výsledok vyhľadávania obrázkov pre dopyt christmas dinner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6636" name="Picture 12" descr="http://decorandstyle.co.uk/wp-content/uploads/2013/11/christmas-table.jpg"/>
          <p:cNvPicPr>
            <a:picLocks noChangeAspect="1" noChangeArrowheads="1"/>
          </p:cNvPicPr>
          <p:nvPr/>
        </p:nvPicPr>
        <p:blipFill>
          <a:blip r:embed="rId2" cstate="print"/>
          <a:srcRect/>
          <a:stretch>
            <a:fillRect/>
          </a:stretch>
        </p:blipFill>
        <p:spPr bwMode="auto">
          <a:xfrm>
            <a:off x="5868144" y="4149080"/>
            <a:ext cx="2307506" cy="23075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sk-SK" dirty="0" err="1" smtClean="0"/>
              <a:t>Christmas</a:t>
            </a:r>
            <a:r>
              <a:rPr lang="sk-SK" dirty="0" smtClean="0"/>
              <a:t> </a:t>
            </a:r>
            <a:r>
              <a:rPr lang="sk-SK" dirty="0" err="1" smtClean="0"/>
              <a:t>dinner</a:t>
            </a:r>
            <a:endParaRPr lang="sk-SK" dirty="0"/>
          </a:p>
        </p:txBody>
      </p:sp>
      <p:sp>
        <p:nvSpPr>
          <p:cNvPr id="3" name="Zástupný symbol obsahu 2"/>
          <p:cNvSpPr>
            <a:spLocks noGrp="1"/>
          </p:cNvSpPr>
          <p:nvPr>
            <p:ph idx="1"/>
          </p:nvPr>
        </p:nvSpPr>
        <p:spPr>
          <a:xfrm>
            <a:off x="457200" y="764704"/>
            <a:ext cx="8229600" cy="5361459"/>
          </a:xfrm>
        </p:spPr>
        <p:txBody>
          <a:bodyPr>
            <a:normAutofit/>
          </a:bodyPr>
          <a:lstStyle/>
          <a:p>
            <a:pPr algn="just"/>
            <a:r>
              <a:rPr lang="sk-SK" sz="2600" dirty="0" err="1" smtClean="0"/>
              <a:t>Christmas</a:t>
            </a:r>
            <a:r>
              <a:rPr lang="sk-SK" sz="2600" dirty="0" smtClean="0"/>
              <a:t> </a:t>
            </a:r>
            <a:r>
              <a:rPr lang="sk-SK" sz="2600" dirty="0" err="1" smtClean="0"/>
              <a:t>dinner</a:t>
            </a:r>
            <a:r>
              <a:rPr lang="sk-SK" sz="2600" dirty="0" smtClean="0"/>
              <a:t> </a:t>
            </a:r>
            <a:r>
              <a:rPr lang="sk-SK" sz="2600" dirty="0" err="1" smtClean="0"/>
              <a:t>starts</a:t>
            </a:r>
            <a:r>
              <a:rPr lang="sk-SK" sz="2600" dirty="0" smtClean="0"/>
              <a:t> </a:t>
            </a:r>
            <a:r>
              <a:rPr lang="sk-SK" sz="2600" dirty="0" err="1" smtClean="0"/>
              <a:t>with</a:t>
            </a:r>
            <a:r>
              <a:rPr lang="sk-SK" sz="2600" dirty="0" smtClean="0"/>
              <a:t> </a:t>
            </a:r>
            <a:r>
              <a:rPr lang="sk-SK" sz="2600" dirty="0" err="1" smtClean="0"/>
              <a:t>the</a:t>
            </a:r>
            <a:r>
              <a:rPr lang="sk-SK" sz="2600" dirty="0" smtClean="0"/>
              <a:t> </a:t>
            </a:r>
            <a:r>
              <a:rPr lang="sk-SK" sz="2600" dirty="0" err="1" smtClean="0"/>
              <a:t>prayer</a:t>
            </a:r>
            <a:r>
              <a:rPr lang="sk-SK" sz="2600" dirty="0" smtClean="0"/>
              <a:t> or </a:t>
            </a:r>
            <a:r>
              <a:rPr lang="sk-SK" sz="2600" dirty="0" err="1" smtClean="0"/>
              <a:t>with</a:t>
            </a:r>
            <a:r>
              <a:rPr lang="sk-SK" sz="2600" dirty="0" smtClean="0"/>
              <a:t> a </a:t>
            </a:r>
            <a:r>
              <a:rPr lang="sk-SK" sz="2600" dirty="0" err="1" smtClean="0"/>
              <a:t>celebratory</a:t>
            </a:r>
            <a:r>
              <a:rPr lang="sk-SK" sz="2600" dirty="0" smtClean="0"/>
              <a:t> </a:t>
            </a:r>
            <a:r>
              <a:rPr lang="sk-SK" sz="2600" dirty="0" err="1" smtClean="0"/>
              <a:t>drink.We</a:t>
            </a:r>
            <a:r>
              <a:rPr lang="sk-SK" sz="2600" dirty="0" smtClean="0"/>
              <a:t> </a:t>
            </a:r>
            <a:r>
              <a:rPr lang="sk-SK" sz="2600" dirty="0" err="1" smtClean="0"/>
              <a:t>eat</a:t>
            </a:r>
            <a:r>
              <a:rPr lang="sk-SK" sz="2600" dirty="0" smtClean="0"/>
              <a:t> </a:t>
            </a:r>
            <a:r>
              <a:rPr lang="sk-SK" sz="2600" dirty="0" err="1" smtClean="0"/>
              <a:t>a</a:t>
            </a:r>
            <a:r>
              <a:rPr lang="sk-SK" sz="2600" dirty="0" smtClean="0"/>
              <a:t> </a:t>
            </a:r>
            <a:r>
              <a:rPr lang="sk-SK" sz="2600" dirty="0" err="1" smtClean="0"/>
              <a:t>carp</a:t>
            </a:r>
            <a:r>
              <a:rPr lang="sk-SK" sz="2600" dirty="0" smtClean="0"/>
              <a:t> </a:t>
            </a:r>
            <a:r>
              <a:rPr lang="sk-SK" sz="2600" dirty="0" err="1" smtClean="0"/>
              <a:t>with</a:t>
            </a:r>
            <a:r>
              <a:rPr lang="sk-SK" sz="2600" dirty="0" smtClean="0"/>
              <a:t> </a:t>
            </a:r>
            <a:r>
              <a:rPr lang="sk-SK" sz="2600" dirty="0" err="1" smtClean="0"/>
              <a:t>potato</a:t>
            </a:r>
            <a:r>
              <a:rPr lang="sk-SK" sz="2600" dirty="0" smtClean="0"/>
              <a:t> </a:t>
            </a:r>
            <a:r>
              <a:rPr lang="sk-SK" sz="2600" dirty="0" err="1" smtClean="0"/>
              <a:t>salad</a:t>
            </a:r>
            <a:r>
              <a:rPr lang="sk-SK" sz="2600" dirty="0" smtClean="0"/>
              <a:t>, a </a:t>
            </a:r>
            <a:r>
              <a:rPr lang="sk-SK" sz="2600" dirty="0" err="1" smtClean="0"/>
              <a:t>special</a:t>
            </a:r>
            <a:r>
              <a:rPr lang="sk-SK" sz="2600" dirty="0" smtClean="0"/>
              <a:t> </a:t>
            </a:r>
            <a:r>
              <a:rPr lang="sk-SK" sz="2600" dirty="0" err="1" smtClean="0"/>
              <a:t>sauerkraut</a:t>
            </a:r>
            <a:r>
              <a:rPr lang="sk-SK" sz="2600" dirty="0" smtClean="0"/>
              <a:t> </a:t>
            </a:r>
            <a:r>
              <a:rPr lang="sk-SK" sz="2600" dirty="0" err="1" smtClean="0"/>
              <a:t>soup</a:t>
            </a:r>
            <a:r>
              <a:rPr lang="sk-SK" sz="2600" dirty="0" smtClean="0"/>
              <a:t> </a:t>
            </a:r>
            <a:r>
              <a:rPr lang="sk-SK" sz="2600" dirty="0" err="1" smtClean="0"/>
              <a:t>with</a:t>
            </a:r>
            <a:r>
              <a:rPr lang="sk-SK" sz="2600" dirty="0" smtClean="0"/>
              <a:t> </a:t>
            </a:r>
            <a:r>
              <a:rPr lang="sk-SK" sz="2600" dirty="0" err="1" smtClean="0"/>
              <a:t>sausages</a:t>
            </a:r>
            <a:r>
              <a:rPr lang="sk-SK" sz="2600" dirty="0" smtClean="0"/>
              <a:t> and </a:t>
            </a:r>
            <a:r>
              <a:rPr lang="sk-SK" sz="2600" dirty="0" err="1" smtClean="0"/>
              <a:t>mushrooms</a:t>
            </a:r>
            <a:r>
              <a:rPr lang="sk-SK" sz="2600" dirty="0" smtClean="0"/>
              <a:t>, </a:t>
            </a:r>
            <a:r>
              <a:rPr lang="sk-SK" sz="2600" dirty="0" err="1" smtClean="0"/>
              <a:t>lentil</a:t>
            </a:r>
            <a:r>
              <a:rPr lang="sk-SK" sz="2600" dirty="0" smtClean="0"/>
              <a:t> or </a:t>
            </a:r>
            <a:r>
              <a:rPr lang="sk-SK" sz="2600" dirty="0" err="1" smtClean="0"/>
              <a:t>fish</a:t>
            </a:r>
            <a:r>
              <a:rPr lang="sk-SK" sz="2600" dirty="0" smtClean="0"/>
              <a:t> </a:t>
            </a:r>
            <a:r>
              <a:rPr lang="sk-SK" sz="2600" dirty="0" err="1" smtClean="0"/>
              <a:t>soup</a:t>
            </a:r>
            <a:r>
              <a:rPr lang="sk-SK" sz="2600" dirty="0" smtClean="0"/>
              <a:t>, </a:t>
            </a:r>
            <a:r>
              <a:rPr lang="sk-SK" sz="2600" dirty="0" err="1" smtClean="0"/>
              <a:t>wafers</a:t>
            </a:r>
            <a:r>
              <a:rPr lang="sk-SK" sz="2600" dirty="0" smtClean="0"/>
              <a:t> </a:t>
            </a:r>
            <a:r>
              <a:rPr lang="sk-SK" sz="2600" dirty="0" err="1" smtClean="0"/>
              <a:t>with</a:t>
            </a:r>
            <a:r>
              <a:rPr lang="sk-SK" sz="2600" dirty="0" smtClean="0"/>
              <a:t> </a:t>
            </a:r>
            <a:r>
              <a:rPr lang="sk-SK" sz="2600" dirty="0" err="1" smtClean="0"/>
              <a:t>honey</a:t>
            </a:r>
            <a:r>
              <a:rPr lang="sk-SK" sz="2600" dirty="0" smtClean="0"/>
              <a:t>, </a:t>
            </a:r>
            <a:r>
              <a:rPr lang="sk-SK" sz="2600" dirty="0" err="1" smtClean="0"/>
              <a:t>garlic</a:t>
            </a:r>
            <a:r>
              <a:rPr lang="sk-SK" sz="2600" dirty="0" smtClean="0"/>
              <a:t> (to </a:t>
            </a:r>
            <a:r>
              <a:rPr lang="sk-SK" sz="2600" dirty="0" err="1" smtClean="0"/>
              <a:t>ward</a:t>
            </a:r>
            <a:r>
              <a:rPr lang="sk-SK" sz="2600" dirty="0" smtClean="0"/>
              <a:t> </a:t>
            </a:r>
            <a:r>
              <a:rPr lang="sk-SK" sz="2600" dirty="0" err="1" smtClean="0"/>
              <a:t>off</a:t>
            </a:r>
            <a:r>
              <a:rPr lang="sk-SK" sz="2600" dirty="0" smtClean="0"/>
              <a:t> </a:t>
            </a:r>
            <a:r>
              <a:rPr lang="sk-SK" sz="2600" dirty="0" err="1" smtClean="0"/>
              <a:t>demons</a:t>
            </a:r>
            <a:r>
              <a:rPr lang="sk-SK" sz="2600" dirty="0" smtClean="0"/>
              <a:t>), </a:t>
            </a:r>
            <a:r>
              <a:rPr lang="sk-SK" sz="2600" dirty="0" err="1" smtClean="0"/>
              <a:t>dried</a:t>
            </a:r>
            <a:r>
              <a:rPr lang="sk-SK" sz="2600" dirty="0" smtClean="0"/>
              <a:t> </a:t>
            </a:r>
            <a:r>
              <a:rPr lang="sk-SK" sz="2600" dirty="0" err="1" smtClean="0"/>
              <a:t>fruit</a:t>
            </a:r>
            <a:r>
              <a:rPr lang="sk-SK" sz="2600" dirty="0" smtClean="0"/>
              <a:t>, </a:t>
            </a:r>
            <a:r>
              <a:rPr lang="sk-SK" sz="2600" dirty="0" err="1" smtClean="0"/>
              <a:t>nuts</a:t>
            </a:r>
            <a:r>
              <a:rPr lang="sk-SK" sz="2600" dirty="0" smtClean="0"/>
              <a:t>, </a:t>
            </a:r>
            <a:r>
              <a:rPr lang="sk-SK" sz="2600" dirty="0" err="1" smtClean="0"/>
              <a:t>apples</a:t>
            </a:r>
            <a:r>
              <a:rPr lang="sk-SK" sz="2600" dirty="0" smtClean="0"/>
              <a:t> and ,,opekance’’ – </a:t>
            </a:r>
            <a:r>
              <a:rPr lang="sk-SK" sz="2600" dirty="0" err="1" smtClean="0"/>
              <a:t>small</a:t>
            </a:r>
            <a:r>
              <a:rPr lang="sk-SK" sz="2600" dirty="0" smtClean="0"/>
              <a:t> </a:t>
            </a:r>
            <a:r>
              <a:rPr lang="sk-SK" sz="2600" dirty="0" err="1" smtClean="0"/>
              <a:t>pieces</a:t>
            </a:r>
            <a:r>
              <a:rPr lang="sk-SK" sz="2600" dirty="0" smtClean="0"/>
              <a:t> </a:t>
            </a:r>
            <a:r>
              <a:rPr lang="sk-SK" sz="2600" dirty="0" err="1" smtClean="0"/>
              <a:t>of</a:t>
            </a:r>
            <a:r>
              <a:rPr lang="sk-SK" sz="2600" dirty="0" smtClean="0"/>
              <a:t> </a:t>
            </a:r>
            <a:r>
              <a:rPr lang="sk-SK" sz="2600" dirty="0" err="1" smtClean="0"/>
              <a:t>dough</a:t>
            </a:r>
            <a:r>
              <a:rPr lang="sk-SK" sz="2600" dirty="0" smtClean="0"/>
              <a:t> – </a:t>
            </a:r>
            <a:r>
              <a:rPr lang="sk-SK" sz="2600" dirty="0" err="1" smtClean="0"/>
              <a:t>with</a:t>
            </a:r>
            <a:r>
              <a:rPr lang="sk-SK" sz="2600" dirty="0" smtClean="0"/>
              <a:t> </a:t>
            </a:r>
            <a:r>
              <a:rPr lang="sk-SK" sz="2600" dirty="0" err="1" smtClean="0"/>
              <a:t>poppy</a:t>
            </a:r>
            <a:r>
              <a:rPr lang="sk-SK" sz="2600" dirty="0" smtClean="0"/>
              <a:t> </a:t>
            </a:r>
            <a:r>
              <a:rPr lang="sk-SK" sz="2600" dirty="0" err="1" smtClean="0"/>
              <a:t>seed</a:t>
            </a:r>
            <a:r>
              <a:rPr lang="sk-SK" sz="2600" dirty="0" smtClean="0"/>
              <a:t> and </a:t>
            </a:r>
            <a:r>
              <a:rPr lang="sk-SK" sz="2600" dirty="0" err="1" smtClean="0"/>
              <a:t>honey</a:t>
            </a:r>
            <a:r>
              <a:rPr lang="sk-SK" sz="2600" dirty="0" smtClean="0"/>
              <a:t>. Menu </a:t>
            </a:r>
            <a:r>
              <a:rPr lang="sk-SK" sz="2600" dirty="0" err="1" smtClean="0"/>
              <a:t>varies</a:t>
            </a:r>
            <a:r>
              <a:rPr lang="sk-SK" sz="2600" dirty="0" smtClean="0"/>
              <a:t> a bit in </a:t>
            </a:r>
            <a:r>
              <a:rPr lang="sk-SK" sz="2600" dirty="0" err="1" smtClean="0"/>
              <a:t>different</a:t>
            </a:r>
            <a:r>
              <a:rPr lang="sk-SK" sz="2600" dirty="0" smtClean="0"/>
              <a:t> </a:t>
            </a:r>
            <a:r>
              <a:rPr lang="sk-SK" sz="2600" dirty="0" err="1" smtClean="0"/>
              <a:t>regions</a:t>
            </a:r>
            <a:r>
              <a:rPr lang="sk-SK" sz="2600" dirty="0" smtClean="0"/>
              <a:t> – </a:t>
            </a:r>
            <a:r>
              <a:rPr lang="sk-SK" sz="2600" dirty="0" err="1" smtClean="0"/>
              <a:t>some</a:t>
            </a:r>
            <a:r>
              <a:rPr lang="sk-SK" sz="2600" dirty="0" smtClean="0"/>
              <a:t> </a:t>
            </a:r>
            <a:r>
              <a:rPr lang="sk-SK" sz="2600" dirty="0" err="1" smtClean="0"/>
              <a:t>families</a:t>
            </a:r>
            <a:r>
              <a:rPr lang="sk-SK" sz="2600" dirty="0" smtClean="0"/>
              <a:t> </a:t>
            </a:r>
            <a:r>
              <a:rPr lang="sk-SK" sz="2600" dirty="0" err="1" smtClean="0"/>
              <a:t>prefer</a:t>
            </a:r>
            <a:r>
              <a:rPr lang="sk-SK" sz="2600" dirty="0" smtClean="0"/>
              <a:t> </a:t>
            </a:r>
            <a:r>
              <a:rPr lang="sk-SK" sz="2600" dirty="0" err="1" smtClean="0"/>
              <a:t>lentil</a:t>
            </a:r>
            <a:r>
              <a:rPr lang="sk-SK" sz="2600" dirty="0" smtClean="0"/>
              <a:t> </a:t>
            </a:r>
            <a:r>
              <a:rPr lang="sk-SK" sz="2600" dirty="0" err="1" smtClean="0"/>
              <a:t>soup</a:t>
            </a:r>
            <a:r>
              <a:rPr lang="sk-SK" sz="2600" dirty="0" smtClean="0"/>
              <a:t> </a:t>
            </a:r>
            <a:r>
              <a:rPr lang="sk-SK" sz="2600" dirty="0" err="1" smtClean="0"/>
              <a:t>with</a:t>
            </a:r>
            <a:r>
              <a:rPr lang="sk-SK" sz="2600" dirty="0" smtClean="0"/>
              <a:t> </a:t>
            </a:r>
            <a:r>
              <a:rPr lang="sk-SK" sz="2600" dirty="0" err="1" smtClean="0"/>
              <a:t>dried</a:t>
            </a:r>
            <a:r>
              <a:rPr lang="sk-SK" sz="2600" dirty="0" smtClean="0"/>
              <a:t> </a:t>
            </a:r>
            <a:r>
              <a:rPr lang="sk-SK" sz="2600" dirty="0" err="1" smtClean="0"/>
              <a:t>plums</a:t>
            </a:r>
            <a:r>
              <a:rPr lang="sk-SK" sz="2600" dirty="0" smtClean="0"/>
              <a:t>, </a:t>
            </a:r>
            <a:r>
              <a:rPr lang="sk-SK" sz="2600" dirty="0" err="1" smtClean="0"/>
              <a:t>but</a:t>
            </a:r>
            <a:r>
              <a:rPr lang="sk-SK" sz="2600" dirty="0" smtClean="0"/>
              <a:t> </a:t>
            </a:r>
            <a:r>
              <a:rPr lang="sk-SK" sz="2600" dirty="0" err="1" smtClean="0"/>
              <a:t>the</a:t>
            </a:r>
            <a:r>
              <a:rPr lang="sk-SK" sz="2600" dirty="0" smtClean="0"/>
              <a:t> </a:t>
            </a:r>
            <a:r>
              <a:rPr lang="sk-SK" sz="2600" dirty="0" err="1" smtClean="0"/>
              <a:t>fish</a:t>
            </a:r>
            <a:r>
              <a:rPr lang="sk-SK" sz="2600" dirty="0" smtClean="0"/>
              <a:t> </a:t>
            </a:r>
            <a:r>
              <a:rPr lang="sk-SK" sz="2600" dirty="0" err="1" smtClean="0"/>
              <a:t>is</a:t>
            </a:r>
            <a:r>
              <a:rPr lang="sk-SK" sz="2600" dirty="0" smtClean="0"/>
              <a:t> </a:t>
            </a:r>
            <a:r>
              <a:rPr lang="sk-SK" sz="2600" dirty="0" err="1" smtClean="0"/>
              <a:t>served</a:t>
            </a:r>
            <a:r>
              <a:rPr lang="sk-SK" sz="2600" dirty="0" smtClean="0"/>
              <a:t> in </a:t>
            </a:r>
            <a:r>
              <a:rPr lang="sk-SK" sz="2600" dirty="0" err="1" smtClean="0"/>
              <a:t>almost</a:t>
            </a:r>
            <a:r>
              <a:rPr lang="sk-SK" sz="2600" dirty="0" smtClean="0"/>
              <a:t> </a:t>
            </a:r>
            <a:r>
              <a:rPr lang="sk-SK" sz="2600" dirty="0" err="1" smtClean="0"/>
              <a:t>all</a:t>
            </a:r>
            <a:r>
              <a:rPr lang="sk-SK" sz="2600" dirty="0" smtClean="0"/>
              <a:t> </a:t>
            </a:r>
            <a:r>
              <a:rPr lang="sk-SK" sz="2600" dirty="0" err="1" smtClean="0"/>
              <a:t>families</a:t>
            </a:r>
            <a:r>
              <a:rPr lang="sk-SK" sz="2600" dirty="0" smtClean="0"/>
              <a:t> </a:t>
            </a:r>
            <a:r>
              <a:rPr lang="sk-SK" sz="2600" dirty="0" err="1" smtClean="0"/>
              <a:t>as</a:t>
            </a:r>
            <a:r>
              <a:rPr lang="sk-SK" sz="2600" dirty="0" smtClean="0"/>
              <a:t> a symbol </a:t>
            </a:r>
            <a:r>
              <a:rPr lang="sk-SK" sz="2600" dirty="0" err="1" smtClean="0"/>
              <a:t>of</a:t>
            </a:r>
            <a:r>
              <a:rPr lang="sk-SK" sz="2600" dirty="0" smtClean="0"/>
              <a:t> </a:t>
            </a:r>
            <a:r>
              <a:rPr lang="sk-SK" sz="2600" dirty="0" err="1" smtClean="0"/>
              <a:t>Christianity</a:t>
            </a:r>
            <a:endParaRPr lang="sk-SK" sz="2600" dirty="0" smtClean="0"/>
          </a:p>
          <a:p>
            <a:endParaRPr lang="sk-SK" dirty="0"/>
          </a:p>
        </p:txBody>
      </p:sp>
      <p:pic>
        <p:nvPicPr>
          <p:cNvPr id="4" name="Picture 6" descr="http://ruralsociologywageningen.files.wordpress.com/2014/01/slovak-christmas-dinner.jpg"/>
          <p:cNvPicPr>
            <a:picLocks noChangeAspect="1" noChangeArrowheads="1"/>
          </p:cNvPicPr>
          <p:nvPr/>
        </p:nvPicPr>
        <p:blipFill>
          <a:blip r:embed="rId2" cstate="print"/>
          <a:srcRect/>
          <a:stretch>
            <a:fillRect/>
          </a:stretch>
        </p:blipFill>
        <p:spPr bwMode="auto">
          <a:xfrm>
            <a:off x="755576" y="4293096"/>
            <a:ext cx="3552095" cy="2362200"/>
          </a:xfrm>
          <a:prstGeom prst="rect">
            <a:avLst/>
          </a:prstGeom>
          <a:noFill/>
        </p:spPr>
      </p:pic>
      <p:pic>
        <p:nvPicPr>
          <p:cNvPr id="5" name="Picture 4" descr="Výsledok vyhľadávania obrázkov pre dopyt christmas dinner in Slovakia"/>
          <p:cNvPicPr>
            <a:picLocks noChangeAspect="1" noChangeArrowheads="1"/>
          </p:cNvPicPr>
          <p:nvPr/>
        </p:nvPicPr>
        <p:blipFill>
          <a:blip r:embed="rId3" cstate="print"/>
          <a:srcRect/>
          <a:stretch>
            <a:fillRect/>
          </a:stretch>
        </p:blipFill>
        <p:spPr bwMode="auto">
          <a:xfrm>
            <a:off x="5364088" y="4437112"/>
            <a:ext cx="2827015" cy="21284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rgbClr val="FF0000"/>
                </a:solidFill>
              </a:rPr>
              <a:t>CHRISTMAS TRADITIONS</a:t>
            </a:r>
            <a:endParaRPr lang="sk-SK" b="1" dirty="0">
              <a:solidFill>
                <a:srgbClr val="FF0000"/>
              </a:solidFill>
            </a:endParaRPr>
          </a:p>
        </p:txBody>
      </p:sp>
      <p:sp>
        <p:nvSpPr>
          <p:cNvPr id="3" name="Zástupný symbol obsahu 2"/>
          <p:cNvSpPr>
            <a:spLocks noGrp="1"/>
          </p:cNvSpPr>
          <p:nvPr>
            <p:ph idx="1"/>
          </p:nvPr>
        </p:nvSpPr>
        <p:spPr/>
        <p:txBody>
          <a:bodyPr>
            <a:normAutofit/>
          </a:bodyPr>
          <a:lstStyle/>
          <a:p>
            <a:pPr algn="just"/>
            <a:r>
              <a:rPr lang="en-US" dirty="0" smtClean="0">
                <a:solidFill>
                  <a:srgbClr val="FF0000"/>
                </a:solidFill>
              </a:rPr>
              <a:t>After dinner a parent rings the bell and everyone rush towards the tree to find</a:t>
            </a:r>
            <a:r>
              <a:rPr lang="sk-SK" dirty="0" smtClean="0">
                <a:solidFill>
                  <a:srgbClr val="FF0000"/>
                </a:solidFill>
              </a:rPr>
              <a:t> </a:t>
            </a:r>
            <a:r>
              <a:rPr lang="en-US" dirty="0" smtClean="0">
                <a:solidFill>
                  <a:srgbClr val="FF0000"/>
                </a:solidFill>
              </a:rPr>
              <a:t>presents from a little Jesus. In some families people sing Christmas carols around</a:t>
            </a:r>
            <a:r>
              <a:rPr lang="sk-SK" dirty="0" smtClean="0">
                <a:solidFill>
                  <a:srgbClr val="FF0000"/>
                </a:solidFill>
              </a:rPr>
              <a:t> </a:t>
            </a:r>
            <a:r>
              <a:rPr lang="sk-SK" dirty="0" err="1" smtClean="0">
                <a:solidFill>
                  <a:srgbClr val="FF0000"/>
                </a:solidFill>
              </a:rPr>
              <a:t>the</a:t>
            </a:r>
            <a:r>
              <a:rPr lang="sk-SK" dirty="0" smtClean="0">
                <a:solidFill>
                  <a:srgbClr val="FF0000"/>
                </a:solidFill>
              </a:rPr>
              <a:t> </a:t>
            </a:r>
            <a:r>
              <a:rPr lang="sk-SK" dirty="0" err="1" smtClean="0">
                <a:solidFill>
                  <a:srgbClr val="FF0000"/>
                </a:solidFill>
              </a:rPr>
              <a:t>Christmas</a:t>
            </a:r>
            <a:r>
              <a:rPr lang="sk-SK" dirty="0" smtClean="0">
                <a:solidFill>
                  <a:srgbClr val="FF0000"/>
                </a:solidFill>
              </a:rPr>
              <a:t> </a:t>
            </a:r>
            <a:r>
              <a:rPr lang="sk-SK" dirty="0" err="1" smtClean="0">
                <a:solidFill>
                  <a:srgbClr val="FF0000"/>
                </a:solidFill>
              </a:rPr>
              <a:t>tree</a:t>
            </a:r>
            <a:r>
              <a:rPr lang="sk-SK" dirty="0" smtClean="0">
                <a:solidFill>
                  <a:srgbClr val="FF0000"/>
                </a:solidFill>
              </a:rPr>
              <a:t>. </a:t>
            </a:r>
            <a:endParaRPr lang="sk-SK" dirty="0">
              <a:solidFill>
                <a:srgbClr val="FF0000"/>
              </a:solidFill>
            </a:endParaRPr>
          </a:p>
        </p:txBody>
      </p:sp>
      <p:pic>
        <p:nvPicPr>
          <p:cNvPr id="4" name="Obrázok 3" descr="http://t1.ftcdn.net/jpg/00/26/85/96/400_F_26859621_1IN9DTx09Lgb0Hi1R4xyTCdauVy3BPv3.jpg"/>
          <p:cNvPicPr/>
          <p:nvPr/>
        </p:nvPicPr>
        <p:blipFill>
          <a:blip r:embed="rId2" cstate="print"/>
          <a:srcRect/>
          <a:stretch>
            <a:fillRect/>
          </a:stretch>
        </p:blipFill>
        <p:spPr bwMode="auto">
          <a:xfrm>
            <a:off x="4499992" y="3861048"/>
            <a:ext cx="3528392" cy="252028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725</Words>
  <Application>Microsoft Office PowerPoint</Application>
  <PresentationFormat>Prezentácia na obrazovke (4:3)</PresentationFormat>
  <Paragraphs>74</Paragraphs>
  <Slides>17</Slides>
  <Notes>0</Notes>
  <HiddenSlides>0</HiddenSlides>
  <MMClips>0</MMClips>
  <ScaleCrop>false</ScaleCrop>
  <HeadingPairs>
    <vt:vector size="4" baseType="variant">
      <vt:variant>
        <vt:lpstr>Motív</vt:lpstr>
      </vt:variant>
      <vt:variant>
        <vt:i4>1</vt:i4>
      </vt:variant>
      <vt:variant>
        <vt:lpstr>Nadpisy snímok</vt:lpstr>
      </vt:variant>
      <vt:variant>
        <vt:i4>17</vt:i4>
      </vt:variant>
    </vt:vector>
  </HeadingPairs>
  <TitlesOfParts>
    <vt:vector size="18" baseType="lpstr">
      <vt:lpstr>Motív Office</vt:lpstr>
      <vt:lpstr>Christmas in Slovakia </vt:lpstr>
      <vt:lpstr>Snímka 2</vt:lpstr>
      <vt:lpstr> ADVENT</vt:lpstr>
      <vt:lpstr>ST.NICHOLAS</vt:lpstr>
      <vt:lpstr> St. LUCY´ S DAY</vt:lpstr>
      <vt:lpstr>CHRISTMAS TREE</vt:lpstr>
      <vt:lpstr>Christmas Eve /24th December/ </vt:lpstr>
      <vt:lpstr>Christmas dinner</vt:lpstr>
      <vt:lpstr>CHRISTMAS TRADITIONS</vt:lpstr>
      <vt:lpstr>Snímka 10</vt:lpstr>
      <vt:lpstr>Snímka 11</vt:lpstr>
      <vt:lpstr>Snímka 12</vt:lpstr>
      <vt:lpstr>Christmas Day /25th December/ </vt:lpstr>
      <vt:lpstr>Boxing Day /26th December/ </vt:lpstr>
      <vt:lpstr>New Year´s Eve /31st December/</vt:lpstr>
      <vt:lpstr>Snímka 16</vt:lpstr>
      <vt:lpstr>Quiz for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Slovakia</dc:title>
  <dc:creator>B</dc:creator>
  <cp:lastModifiedBy>123</cp:lastModifiedBy>
  <cp:revision>28</cp:revision>
  <dcterms:created xsi:type="dcterms:W3CDTF">2015-12-14T18:06:02Z</dcterms:created>
  <dcterms:modified xsi:type="dcterms:W3CDTF">2015-12-17T10:45:08Z</dcterms:modified>
</cp:coreProperties>
</file>