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58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607C7-FBE9-4FE0-90B9-33C5FF298C73}" v="118" dt="2021-06-20T17:31:11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ppl Anna Maria" userId="fabc86f3-6fca-45da-b016-7a3f14a557b8" providerId="ADAL" clId="{9361E508-A518-FA4E-843A-335E98021E8A}"/>
    <pc:docChg chg="custSel modSld">
      <pc:chgData name="Tippl Anna Maria" userId="fabc86f3-6fca-45da-b016-7a3f14a557b8" providerId="ADAL" clId="{9361E508-A518-FA4E-843A-335E98021E8A}" dt="2021-06-16T10:29:04.188" v="85" actId="20577"/>
      <pc:docMkLst>
        <pc:docMk/>
      </pc:docMkLst>
      <pc:sldChg chg="delSp modSp">
        <pc:chgData name="Tippl Anna Maria" userId="fabc86f3-6fca-45da-b016-7a3f14a557b8" providerId="ADAL" clId="{9361E508-A518-FA4E-843A-335E98021E8A}" dt="2021-06-16T10:18:51.361" v="59" actId="1076"/>
        <pc:sldMkLst>
          <pc:docMk/>
          <pc:sldMk cId="506244352" sldId="263"/>
        </pc:sldMkLst>
        <pc:spChg chg="mod">
          <ac:chgData name="Tippl Anna Maria" userId="fabc86f3-6fca-45da-b016-7a3f14a557b8" providerId="ADAL" clId="{9361E508-A518-FA4E-843A-335E98021E8A}" dt="2021-06-16T10:14:57.518" v="47" actId="1076"/>
          <ac:spMkLst>
            <pc:docMk/>
            <pc:sldMk cId="506244352" sldId="263"/>
            <ac:spMk id="3" creationId="{11AB1876-408B-44B1-8641-8575AEBA8078}"/>
          </ac:spMkLst>
        </pc:spChg>
        <pc:spChg chg="del">
          <ac:chgData name="Tippl Anna Maria" userId="fabc86f3-6fca-45da-b016-7a3f14a557b8" providerId="ADAL" clId="{9361E508-A518-FA4E-843A-335E98021E8A}" dt="2021-06-16T10:16:46.247" v="53" actId="478"/>
          <ac:spMkLst>
            <pc:docMk/>
            <pc:sldMk cId="506244352" sldId="263"/>
            <ac:spMk id="15" creationId="{5105E07B-2C2D-44E5-9870-65231FCD1BFA}"/>
          </ac:spMkLst>
        </pc:spChg>
        <pc:spChg chg="del">
          <ac:chgData name="Tippl Anna Maria" userId="fabc86f3-6fca-45da-b016-7a3f14a557b8" providerId="ADAL" clId="{9361E508-A518-FA4E-843A-335E98021E8A}" dt="2021-06-16T10:16:37.438" v="50" actId="478"/>
          <ac:spMkLst>
            <pc:docMk/>
            <pc:sldMk cId="506244352" sldId="263"/>
            <ac:spMk id="16" creationId="{26BE6D2B-7C8C-4860-8111-F9942720C341}"/>
          </ac:spMkLst>
        </pc:spChg>
        <pc:spChg chg="del">
          <ac:chgData name="Tippl Anna Maria" userId="fabc86f3-6fca-45da-b016-7a3f14a557b8" providerId="ADAL" clId="{9361E508-A518-FA4E-843A-335E98021E8A}" dt="2021-06-16T10:16:39.323" v="51" actId="478"/>
          <ac:spMkLst>
            <pc:docMk/>
            <pc:sldMk cId="506244352" sldId="263"/>
            <ac:spMk id="17" creationId="{2FF05066-C567-4A53-A2AD-877C272ACC6B}"/>
          </ac:spMkLst>
        </pc:spChg>
        <pc:spChg chg="del">
          <ac:chgData name="Tippl Anna Maria" userId="fabc86f3-6fca-45da-b016-7a3f14a557b8" providerId="ADAL" clId="{9361E508-A518-FA4E-843A-335E98021E8A}" dt="2021-06-16T10:16:50.386" v="54" actId="478"/>
          <ac:spMkLst>
            <pc:docMk/>
            <pc:sldMk cId="506244352" sldId="263"/>
            <ac:spMk id="18" creationId="{B045F756-026A-435C-846B-BB1D84DA5C1F}"/>
          </ac:spMkLst>
        </pc:spChg>
        <pc:spChg chg="mod">
          <ac:chgData name="Tippl Anna Maria" userId="fabc86f3-6fca-45da-b016-7a3f14a557b8" providerId="ADAL" clId="{9361E508-A518-FA4E-843A-335E98021E8A}" dt="2021-06-16T10:18:51.361" v="59" actId="1076"/>
          <ac:spMkLst>
            <pc:docMk/>
            <pc:sldMk cId="506244352" sldId="263"/>
            <ac:spMk id="19" creationId="{2AD5B28B-0448-4126-B49A-BEA046EC2D24}"/>
          </ac:spMkLst>
        </pc:spChg>
        <pc:spChg chg="del">
          <ac:chgData name="Tippl Anna Maria" userId="fabc86f3-6fca-45da-b016-7a3f14a557b8" providerId="ADAL" clId="{9361E508-A518-FA4E-843A-335E98021E8A}" dt="2021-06-16T10:16:35.774" v="49" actId="478"/>
          <ac:spMkLst>
            <pc:docMk/>
            <pc:sldMk cId="506244352" sldId="263"/>
            <ac:spMk id="20" creationId="{A36C3261-73AD-4C80-AC39-912BE6E68C8C}"/>
          </ac:spMkLst>
        </pc:spChg>
        <pc:spChg chg="del">
          <ac:chgData name="Tippl Anna Maria" userId="fabc86f3-6fca-45da-b016-7a3f14a557b8" providerId="ADAL" clId="{9361E508-A518-FA4E-843A-335E98021E8A}" dt="2021-06-16T10:16:41.354" v="52" actId="478"/>
          <ac:spMkLst>
            <pc:docMk/>
            <pc:sldMk cId="506244352" sldId="263"/>
            <ac:spMk id="21" creationId="{E90D3D66-7A9E-4AAA-B6A0-3BB2F733B22F}"/>
          </ac:spMkLst>
        </pc:spChg>
        <pc:spChg chg="del">
          <ac:chgData name="Tippl Anna Maria" userId="fabc86f3-6fca-45da-b016-7a3f14a557b8" providerId="ADAL" clId="{9361E508-A518-FA4E-843A-335E98021E8A}" dt="2021-06-16T10:16:33.652" v="48" actId="478"/>
          <ac:spMkLst>
            <pc:docMk/>
            <pc:sldMk cId="506244352" sldId="263"/>
            <ac:spMk id="22" creationId="{7F19C6FE-4539-4724-87BA-60CED9C95290}"/>
          </ac:spMkLst>
        </pc:spChg>
        <pc:picChg chg="mod">
          <ac:chgData name="Tippl Anna Maria" userId="fabc86f3-6fca-45da-b016-7a3f14a557b8" providerId="ADAL" clId="{9361E508-A518-FA4E-843A-335E98021E8A}" dt="2021-06-16T10:07:15.696" v="4" actId="1076"/>
          <ac:picMkLst>
            <pc:docMk/>
            <pc:sldMk cId="506244352" sldId="263"/>
            <ac:picMk id="5" creationId="{A9E63ECB-4C6A-4B93-90A9-B26CAA3B11D0}"/>
          </ac:picMkLst>
        </pc:picChg>
        <pc:picChg chg="mod">
          <ac:chgData name="Tippl Anna Maria" userId="fabc86f3-6fca-45da-b016-7a3f14a557b8" providerId="ADAL" clId="{9361E508-A518-FA4E-843A-335E98021E8A}" dt="2021-06-16T10:14:31.179" v="43" actId="14100"/>
          <ac:picMkLst>
            <pc:docMk/>
            <pc:sldMk cId="506244352" sldId="263"/>
            <ac:picMk id="6" creationId="{C6134CBF-F5BE-4A99-8F78-B2D43919D6ED}"/>
          </ac:picMkLst>
        </pc:picChg>
        <pc:picChg chg="mod">
          <ac:chgData name="Tippl Anna Maria" userId="fabc86f3-6fca-45da-b016-7a3f14a557b8" providerId="ADAL" clId="{9361E508-A518-FA4E-843A-335E98021E8A}" dt="2021-06-16T10:07:14.179" v="3" actId="1076"/>
          <ac:picMkLst>
            <pc:docMk/>
            <pc:sldMk cId="506244352" sldId="263"/>
            <ac:picMk id="7" creationId="{8BA93E6A-C541-4AC6-BB47-72060B85A69C}"/>
          </ac:picMkLst>
        </pc:picChg>
        <pc:picChg chg="mod">
          <ac:chgData name="Tippl Anna Maria" userId="fabc86f3-6fca-45da-b016-7a3f14a557b8" providerId="ADAL" clId="{9361E508-A518-FA4E-843A-335E98021E8A}" dt="2021-06-16T10:10:17.630" v="36" actId="1076"/>
          <ac:picMkLst>
            <pc:docMk/>
            <pc:sldMk cId="506244352" sldId="263"/>
            <ac:picMk id="8" creationId="{C1577BFE-4F99-47CF-8ECA-032B9E0BE5D9}"/>
          </ac:picMkLst>
        </pc:picChg>
        <pc:picChg chg="mod">
          <ac:chgData name="Tippl Anna Maria" userId="fabc86f3-6fca-45da-b016-7a3f14a557b8" providerId="ADAL" clId="{9361E508-A518-FA4E-843A-335E98021E8A}" dt="2021-06-16T10:10:18.888" v="37" actId="1076"/>
          <ac:picMkLst>
            <pc:docMk/>
            <pc:sldMk cId="506244352" sldId="263"/>
            <ac:picMk id="9" creationId="{C914EC96-783E-4002-9028-BA6AE6327738}"/>
          </ac:picMkLst>
        </pc:picChg>
        <pc:picChg chg="mod">
          <ac:chgData name="Tippl Anna Maria" userId="fabc86f3-6fca-45da-b016-7a3f14a557b8" providerId="ADAL" clId="{9361E508-A518-FA4E-843A-335E98021E8A}" dt="2021-06-16T10:10:57.625" v="41" actId="1076"/>
          <ac:picMkLst>
            <pc:docMk/>
            <pc:sldMk cId="506244352" sldId="263"/>
            <ac:picMk id="10" creationId="{8510845E-9E42-4D4A-908D-DCF889CD2B27}"/>
          </ac:picMkLst>
        </pc:picChg>
        <pc:picChg chg="mod">
          <ac:chgData name="Tippl Anna Maria" userId="fabc86f3-6fca-45da-b016-7a3f14a557b8" providerId="ADAL" clId="{9361E508-A518-FA4E-843A-335E98021E8A}" dt="2021-06-16T10:17:43.792" v="56" actId="1076"/>
          <ac:picMkLst>
            <pc:docMk/>
            <pc:sldMk cId="506244352" sldId="263"/>
            <ac:picMk id="11" creationId="{3AE2AD5B-BAD3-416D-9AB5-713E753F33DD}"/>
          </ac:picMkLst>
        </pc:picChg>
      </pc:sldChg>
      <pc:sldChg chg="modSp">
        <pc:chgData name="Tippl Anna Maria" userId="fabc86f3-6fca-45da-b016-7a3f14a557b8" providerId="ADAL" clId="{9361E508-A518-FA4E-843A-335E98021E8A}" dt="2021-06-16T10:29:04.188" v="85" actId="20577"/>
        <pc:sldMkLst>
          <pc:docMk/>
          <pc:sldMk cId="1594041354" sldId="264"/>
        </pc:sldMkLst>
        <pc:spChg chg="mod">
          <ac:chgData name="Tippl Anna Maria" userId="fabc86f3-6fca-45da-b016-7a3f14a557b8" providerId="ADAL" clId="{9361E508-A518-FA4E-843A-335E98021E8A}" dt="2021-06-16T10:28:03.587" v="84" actId="20577"/>
          <ac:spMkLst>
            <pc:docMk/>
            <pc:sldMk cId="1594041354" sldId="264"/>
            <ac:spMk id="2" creationId="{CFA54BFA-A505-4913-9EAC-6730FC9FEBC6}"/>
          </ac:spMkLst>
        </pc:spChg>
        <pc:spChg chg="mod">
          <ac:chgData name="Tippl Anna Maria" userId="fabc86f3-6fca-45da-b016-7a3f14a557b8" providerId="ADAL" clId="{9361E508-A518-FA4E-843A-335E98021E8A}" dt="2021-06-16T10:29:04.188" v="85" actId="20577"/>
          <ac:spMkLst>
            <pc:docMk/>
            <pc:sldMk cId="1594041354" sldId="264"/>
            <ac:spMk id="3" creationId="{79B0FBCB-C56F-432E-A466-BDD96F3B6FDE}"/>
          </ac:spMkLst>
        </pc:spChg>
      </pc:sldChg>
    </pc:docChg>
  </pc:docChgLst>
  <pc:docChgLst>
    <pc:chgData name="Tippl Anna Maria" userId="S::anna.tippl@gymnasium-stainach.at::fabc86f3-6fca-45da-b016-7a3f14a557b8" providerId="AD" clId="Web-{D0C04688-4D3B-49A2-BD60-CD73416847B2}"/>
    <pc:docChg chg="modSld">
      <pc:chgData name="Tippl Anna Maria" userId="S::anna.tippl@gymnasium-stainach.at::fabc86f3-6fca-45da-b016-7a3f14a557b8" providerId="AD" clId="Web-{D0C04688-4D3B-49A2-BD60-CD73416847B2}" dt="2021-06-16T09:58:51.830" v="6"/>
      <pc:docMkLst>
        <pc:docMk/>
      </pc:docMkLst>
      <pc:sldChg chg="addSp modSp">
        <pc:chgData name="Tippl Anna Maria" userId="S::anna.tippl@gymnasium-stainach.at::fabc86f3-6fca-45da-b016-7a3f14a557b8" providerId="AD" clId="Web-{D0C04688-4D3B-49A2-BD60-CD73416847B2}" dt="2021-06-16T09:58:51.830" v="6"/>
        <pc:sldMkLst>
          <pc:docMk/>
          <pc:sldMk cId="506244352" sldId="263"/>
        </pc:sldMkLst>
        <pc:picChg chg="add mod modCrop">
          <ac:chgData name="Tippl Anna Maria" userId="S::anna.tippl@gymnasium-stainach.at::fabc86f3-6fca-45da-b016-7a3f14a557b8" providerId="AD" clId="Web-{D0C04688-4D3B-49A2-BD60-CD73416847B2}" dt="2021-06-16T09:58:51.830" v="6"/>
          <ac:picMkLst>
            <pc:docMk/>
            <pc:sldMk cId="506244352" sldId="263"/>
            <ac:picMk id="4" creationId="{B31B4E5D-B648-4732-BE04-04F78FDDD433}"/>
          </ac:picMkLst>
        </pc:picChg>
      </pc:sldChg>
    </pc:docChg>
  </pc:docChgLst>
  <pc:docChgLst>
    <pc:chgData name="Tippl Anna Maria" userId="S::anna.tippl@gymnasium-stainach.at::fabc86f3-6fca-45da-b016-7a3f14a557b8" providerId="AD" clId="Web-{481BAB28-144A-4B9D-4F70-60C2575220A7}"/>
    <pc:docChg chg="addSld delSld modSld">
      <pc:chgData name="Tippl Anna Maria" userId="S::anna.tippl@gymnasium-stainach.at::fabc86f3-6fca-45da-b016-7a3f14a557b8" providerId="AD" clId="Web-{481BAB28-144A-4B9D-4F70-60C2575220A7}" dt="2021-06-16T10:30:41.540" v="448" actId="20577"/>
      <pc:docMkLst>
        <pc:docMk/>
      </pc:docMkLst>
      <pc:sldChg chg="modSp">
        <pc:chgData name="Tippl Anna Maria" userId="S::anna.tippl@gymnasium-stainach.at::fabc86f3-6fca-45da-b016-7a3f14a557b8" providerId="AD" clId="Web-{481BAB28-144A-4B9D-4F70-60C2575220A7}" dt="2021-06-16T10:24:41.248" v="257" actId="1076"/>
        <pc:sldMkLst>
          <pc:docMk/>
          <pc:sldMk cId="2069799704" sldId="258"/>
        </pc:sldMkLst>
        <pc:spChg chg="mod">
          <ac:chgData name="Tippl Anna Maria" userId="S::anna.tippl@gymnasium-stainach.at::fabc86f3-6fca-45da-b016-7a3f14a557b8" providerId="AD" clId="Web-{481BAB28-144A-4B9D-4F70-60C2575220A7}" dt="2021-06-16T10:24:41.248" v="257" actId="1076"/>
          <ac:spMkLst>
            <pc:docMk/>
            <pc:sldMk cId="2069799704" sldId="258"/>
            <ac:spMk id="2" creationId="{EEABDD22-39D7-4CD2-9BDB-E2504E677DE8}"/>
          </ac:spMkLst>
        </pc:spChg>
      </pc:sldChg>
      <pc:sldChg chg="modSp">
        <pc:chgData name="Tippl Anna Maria" userId="S::anna.tippl@gymnasium-stainach.at::fabc86f3-6fca-45da-b016-7a3f14a557b8" providerId="AD" clId="Web-{481BAB28-144A-4B9D-4F70-60C2575220A7}" dt="2021-06-16T10:24:50.827" v="259" actId="20577"/>
        <pc:sldMkLst>
          <pc:docMk/>
          <pc:sldMk cId="3726330210" sldId="261"/>
        </pc:sldMkLst>
        <pc:spChg chg="mod">
          <ac:chgData name="Tippl Anna Maria" userId="S::anna.tippl@gymnasium-stainach.at::fabc86f3-6fca-45da-b016-7a3f14a557b8" providerId="AD" clId="Web-{481BAB28-144A-4B9D-4F70-60C2575220A7}" dt="2021-06-16T10:24:50.827" v="259" actId="20577"/>
          <ac:spMkLst>
            <pc:docMk/>
            <pc:sldMk cId="3726330210" sldId="261"/>
            <ac:spMk id="3" creationId="{49AD2C8D-1AE9-4C68-AC59-0C4C926E31B1}"/>
          </ac:spMkLst>
        </pc:spChg>
      </pc:sldChg>
      <pc:sldChg chg="modSp">
        <pc:chgData name="Tippl Anna Maria" userId="S::anna.tippl@gymnasium-stainach.at::fabc86f3-6fca-45da-b016-7a3f14a557b8" providerId="AD" clId="Web-{481BAB28-144A-4B9D-4F70-60C2575220A7}" dt="2021-06-16T10:27:41.027" v="362" actId="20577"/>
        <pc:sldMkLst>
          <pc:docMk/>
          <pc:sldMk cId="1807166083" sldId="262"/>
        </pc:sldMkLst>
        <pc:spChg chg="mod">
          <ac:chgData name="Tippl Anna Maria" userId="S::anna.tippl@gymnasium-stainach.at::fabc86f3-6fca-45da-b016-7a3f14a557b8" providerId="AD" clId="Web-{481BAB28-144A-4B9D-4F70-60C2575220A7}" dt="2021-06-16T10:27:41.027" v="362" actId="20577"/>
          <ac:spMkLst>
            <pc:docMk/>
            <pc:sldMk cId="1807166083" sldId="262"/>
            <ac:spMk id="2" creationId="{6B4E6C93-C89D-4806-9257-DC79BBAA8122}"/>
          </ac:spMkLst>
        </pc:spChg>
      </pc:sldChg>
      <pc:sldChg chg="addSp delSp modSp mod modShow">
        <pc:chgData name="Tippl Anna Maria" userId="S::anna.tippl@gymnasium-stainach.at::fabc86f3-6fca-45da-b016-7a3f14a557b8" providerId="AD" clId="Web-{481BAB28-144A-4B9D-4F70-60C2575220A7}" dt="2021-06-16T10:23:30.400" v="250"/>
        <pc:sldMkLst>
          <pc:docMk/>
          <pc:sldMk cId="506244352" sldId="263"/>
        </pc:sldMkLst>
        <pc:spChg chg="mod">
          <ac:chgData name="Tippl Anna Maria" userId="S::anna.tippl@gymnasium-stainach.at::fabc86f3-6fca-45da-b016-7a3f14a557b8" providerId="AD" clId="Web-{481BAB28-144A-4B9D-4F70-60C2575220A7}" dt="2021-06-16T10:23:30.400" v="250"/>
          <ac:spMkLst>
            <pc:docMk/>
            <pc:sldMk cId="506244352" sldId="263"/>
            <ac:spMk id="2" creationId="{D76D2146-002A-42C8-B648-50BAEAF99B0E}"/>
          </ac:spMkLst>
        </pc:spChg>
        <pc:spChg chg="mod">
          <ac:chgData name="Tippl Anna Maria" userId="S::anna.tippl@gymnasium-stainach.at::fabc86f3-6fca-45da-b016-7a3f14a557b8" providerId="AD" clId="Web-{481BAB28-144A-4B9D-4F70-60C2575220A7}" dt="2021-06-16T10:21:16.937" v="228" actId="20577"/>
          <ac:spMkLst>
            <pc:docMk/>
            <pc:sldMk cId="506244352" sldId="263"/>
            <ac:spMk id="3" creationId="{11AB1876-408B-44B1-8641-8575AEBA8078}"/>
          </ac:spMkLst>
        </pc:spChg>
        <pc:spChg chg="add">
          <ac:chgData name="Tippl Anna Maria" userId="S::anna.tippl@gymnasium-stainach.at::fabc86f3-6fca-45da-b016-7a3f14a557b8" providerId="AD" clId="Web-{481BAB28-144A-4B9D-4F70-60C2575220A7}" dt="2021-06-16T10:16:22.041" v="113"/>
          <ac:spMkLst>
            <pc:docMk/>
            <pc:sldMk cId="506244352" sldId="263"/>
            <ac:spMk id="15" creationId="{5105E07B-2C2D-44E5-9870-65231FCD1BFA}"/>
          </ac:spMkLst>
        </pc:spChg>
        <pc:spChg chg="add">
          <ac:chgData name="Tippl Anna Maria" userId="S::anna.tippl@gymnasium-stainach.at::fabc86f3-6fca-45da-b016-7a3f14a557b8" providerId="AD" clId="Web-{481BAB28-144A-4B9D-4F70-60C2575220A7}" dt="2021-06-16T10:16:22.072" v="114"/>
          <ac:spMkLst>
            <pc:docMk/>
            <pc:sldMk cId="506244352" sldId="263"/>
            <ac:spMk id="16" creationId="{26BE6D2B-7C8C-4860-8111-F9942720C341}"/>
          </ac:spMkLst>
        </pc:spChg>
        <pc:spChg chg="add">
          <ac:chgData name="Tippl Anna Maria" userId="S::anna.tippl@gymnasium-stainach.at::fabc86f3-6fca-45da-b016-7a3f14a557b8" providerId="AD" clId="Web-{481BAB28-144A-4B9D-4F70-60C2575220A7}" dt="2021-06-16T10:16:22.103" v="115"/>
          <ac:spMkLst>
            <pc:docMk/>
            <pc:sldMk cId="506244352" sldId="263"/>
            <ac:spMk id="17" creationId="{2FF05066-C567-4A53-A2AD-877C272ACC6B}"/>
          </ac:spMkLst>
        </pc:spChg>
        <pc:spChg chg="add">
          <ac:chgData name="Tippl Anna Maria" userId="S::anna.tippl@gymnasium-stainach.at::fabc86f3-6fca-45da-b016-7a3f14a557b8" providerId="AD" clId="Web-{481BAB28-144A-4B9D-4F70-60C2575220A7}" dt="2021-06-16T10:16:22.134" v="116"/>
          <ac:spMkLst>
            <pc:docMk/>
            <pc:sldMk cId="506244352" sldId="263"/>
            <ac:spMk id="18" creationId="{B045F756-026A-435C-846B-BB1D84DA5C1F}"/>
          </ac:spMkLst>
        </pc:spChg>
        <pc:spChg chg="add mod ord">
          <ac:chgData name="Tippl Anna Maria" userId="S::anna.tippl@gymnasium-stainach.at::fabc86f3-6fca-45da-b016-7a3f14a557b8" providerId="AD" clId="Web-{481BAB28-144A-4B9D-4F70-60C2575220A7}" dt="2021-06-16T10:20:44.622" v="216"/>
          <ac:spMkLst>
            <pc:docMk/>
            <pc:sldMk cId="506244352" sldId="263"/>
            <ac:spMk id="19" creationId="{2AD5B28B-0448-4126-B49A-BEA046EC2D24}"/>
          </ac:spMkLst>
        </pc:spChg>
        <pc:spChg chg="add del">
          <ac:chgData name="Tippl Anna Maria" userId="S::anna.tippl@gymnasium-stainach.at::fabc86f3-6fca-45da-b016-7a3f14a557b8" providerId="AD" clId="Web-{481BAB28-144A-4B9D-4F70-60C2575220A7}" dt="2021-06-16T10:16:37.698" v="129"/>
          <ac:spMkLst>
            <pc:docMk/>
            <pc:sldMk cId="506244352" sldId="263"/>
            <ac:spMk id="20" creationId="{A36C3261-73AD-4C80-AC39-912BE6E68C8C}"/>
          </ac:spMkLst>
        </pc:spChg>
        <pc:spChg chg="add mod">
          <ac:chgData name="Tippl Anna Maria" userId="S::anna.tippl@gymnasium-stainach.at::fabc86f3-6fca-45da-b016-7a3f14a557b8" providerId="AD" clId="Web-{481BAB28-144A-4B9D-4F70-60C2575220A7}" dt="2021-06-16T10:16:36.635" v="128" actId="20577"/>
          <ac:spMkLst>
            <pc:docMk/>
            <pc:sldMk cId="506244352" sldId="263"/>
            <ac:spMk id="21" creationId="{E90D3D66-7A9E-4AAA-B6A0-3BB2F733B22F}"/>
          </ac:spMkLst>
        </pc:spChg>
        <pc:spChg chg="add">
          <ac:chgData name="Tippl Anna Maria" userId="S::anna.tippl@gymnasium-stainach.at::fabc86f3-6fca-45da-b016-7a3f14a557b8" providerId="AD" clId="Web-{481BAB28-144A-4B9D-4F70-60C2575220A7}" dt="2021-06-16T10:16:22.275" v="120"/>
          <ac:spMkLst>
            <pc:docMk/>
            <pc:sldMk cId="506244352" sldId="263"/>
            <ac:spMk id="22" creationId="{7F19C6FE-4539-4724-87BA-60CED9C95290}"/>
          </ac:spMkLst>
        </pc:spChg>
        <pc:spChg chg="add del">
          <ac:chgData name="Tippl Anna Maria" userId="S::anna.tippl@gymnasium-stainach.at::fabc86f3-6fca-45da-b016-7a3f14a557b8" providerId="AD" clId="Web-{481BAB28-144A-4B9D-4F70-60C2575220A7}" dt="2021-06-16T10:16:22.353" v="122"/>
          <ac:spMkLst>
            <pc:docMk/>
            <pc:sldMk cId="506244352" sldId="263"/>
            <ac:spMk id="23" creationId="{B8CBD71C-F570-4498-8069-44EE9D19BAE7}"/>
          </ac:spMkLst>
        </pc:spChg>
        <pc:spChg chg="add del">
          <ac:chgData name="Tippl Anna Maria" userId="S::anna.tippl@gymnasium-stainach.at::fabc86f3-6fca-45da-b016-7a3f14a557b8" providerId="AD" clId="Web-{481BAB28-144A-4B9D-4F70-60C2575220A7}" dt="2021-06-16T10:16:33.541" v="126"/>
          <ac:spMkLst>
            <pc:docMk/>
            <pc:sldMk cId="506244352" sldId="263"/>
            <ac:spMk id="24" creationId="{C6C03865-48B3-4A58-910E-713ADFA167CA}"/>
          </ac:spMkLst>
        </pc:spChg>
        <pc:spChg chg="add del">
          <ac:chgData name="Tippl Anna Maria" userId="S::anna.tippl@gymnasium-stainach.at::fabc86f3-6fca-45da-b016-7a3f14a557b8" providerId="AD" clId="Web-{481BAB28-144A-4B9D-4F70-60C2575220A7}" dt="2021-06-16T10:16:26.150" v="125"/>
          <ac:spMkLst>
            <pc:docMk/>
            <pc:sldMk cId="506244352" sldId="263"/>
            <ac:spMk id="25" creationId="{D6DCAE48-0A58-4D7E-A5C1-20A94B405C9D}"/>
          </ac:spMkLst>
        </pc:spChg>
        <pc:picChg chg="mod modCrop">
          <ac:chgData name="Tippl Anna Maria" userId="S::anna.tippl@gymnasium-stainach.at::fabc86f3-6fca-45da-b016-7a3f14a557b8" providerId="AD" clId="Web-{481BAB28-144A-4B9D-4F70-60C2575220A7}" dt="2021-06-16T10:00:04.345" v="2" actId="1076"/>
          <ac:picMkLst>
            <pc:docMk/>
            <pc:sldMk cId="506244352" sldId="263"/>
            <ac:picMk id="4" creationId="{B31B4E5D-B648-4732-BE04-04F78FDDD433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1:37.813" v="232" actId="1076"/>
          <ac:picMkLst>
            <pc:docMk/>
            <pc:sldMk cId="506244352" sldId="263"/>
            <ac:picMk id="5" creationId="{A9E63ECB-4C6A-4B93-90A9-B26CAA3B11D0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1:39.751" v="233" actId="1076"/>
          <ac:picMkLst>
            <pc:docMk/>
            <pc:sldMk cId="506244352" sldId="263"/>
            <ac:picMk id="6" creationId="{C6134CBF-F5BE-4A99-8F78-B2D43919D6ED}"/>
          </ac:picMkLst>
        </pc:picChg>
        <pc:picChg chg="add del mod">
          <ac:chgData name="Tippl Anna Maria" userId="S::anna.tippl@gymnasium-stainach.at::fabc86f3-6fca-45da-b016-7a3f14a557b8" providerId="AD" clId="Web-{481BAB28-144A-4B9D-4F70-60C2575220A7}" dt="2021-06-16T10:12:16.851" v="53"/>
          <ac:picMkLst>
            <pc:docMk/>
            <pc:sldMk cId="506244352" sldId="263"/>
            <ac:picMk id="7" creationId="{8BA93E6A-C541-4AC6-BB47-72060B85A69C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1:41.704" v="234" actId="1076"/>
          <ac:picMkLst>
            <pc:docMk/>
            <pc:sldMk cId="506244352" sldId="263"/>
            <ac:picMk id="8" creationId="{C1577BFE-4F99-47CF-8ECA-032B9E0BE5D9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0:47.153" v="217" actId="1076"/>
          <ac:picMkLst>
            <pc:docMk/>
            <pc:sldMk cId="506244352" sldId="263"/>
            <ac:picMk id="9" creationId="{C914EC96-783E-4002-9028-BA6AE6327738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1:44.611" v="235" actId="1076"/>
          <ac:picMkLst>
            <pc:docMk/>
            <pc:sldMk cId="506244352" sldId="263"/>
            <ac:picMk id="10" creationId="{8510845E-9E42-4D4A-908D-DCF889CD2B27}"/>
          </ac:picMkLst>
        </pc:picChg>
        <pc:picChg chg="add mod">
          <ac:chgData name="Tippl Anna Maria" userId="S::anna.tippl@gymnasium-stainach.at::fabc86f3-6fca-45da-b016-7a3f14a557b8" providerId="AD" clId="Web-{481BAB28-144A-4B9D-4F70-60C2575220A7}" dt="2021-06-16T10:21:47.892" v="236" actId="1076"/>
          <ac:picMkLst>
            <pc:docMk/>
            <pc:sldMk cId="506244352" sldId="263"/>
            <ac:picMk id="11" creationId="{3AE2AD5B-BAD3-416D-9AB5-713E753F33DD}"/>
          </ac:picMkLst>
        </pc:picChg>
        <pc:picChg chg="add del mod">
          <ac:chgData name="Tippl Anna Maria" userId="S::anna.tippl@gymnasium-stainach.at::fabc86f3-6fca-45da-b016-7a3f14a557b8" providerId="AD" clId="Web-{481BAB28-144A-4B9D-4F70-60C2575220A7}" dt="2021-06-16T10:11:23.363" v="36"/>
          <ac:picMkLst>
            <pc:docMk/>
            <pc:sldMk cId="506244352" sldId="263"/>
            <ac:picMk id="12" creationId="{5071DC6A-97C9-4F37-829C-36B2F9DCBAFB}"/>
          </ac:picMkLst>
        </pc:picChg>
        <pc:picChg chg="add del mod">
          <ac:chgData name="Tippl Anna Maria" userId="S::anna.tippl@gymnasium-stainach.at::fabc86f3-6fca-45da-b016-7a3f14a557b8" providerId="AD" clId="Web-{481BAB28-144A-4B9D-4F70-60C2575220A7}" dt="2021-06-16T10:12:04.991" v="49"/>
          <ac:picMkLst>
            <pc:docMk/>
            <pc:sldMk cId="506244352" sldId="263"/>
            <ac:picMk id="13" creationId="{C7F1869B-9C92-4288-81C8-276800FA12A6}"/>
          </ac:picMkLst>
        </pc:picChg>
        <pc:picChg chg="add del mod">
          <ac:chgData name="Tippl Anna Maria" userId="S::anna.tippl@gymnasium-stainach.at::fabc86f3-6fca-45da-b016-7a3f14a557b8" providerId="AD" clId="Web-{481BAB28-144A-4B9D-4F70-60C2575220A7}" dt="2021-06-16T10:12:03.225" v="48"/>
          <ac:picMkLst>
            <pc:docMk/>
            <pc:sldMk cId="506244352" sldId="263"/>
            <ac:picMk id="14" creationId="{DE56D604-4206-43EF-88DD-32CE61DDEFC9}"/>
          </ac:picMkLst>
        </pc:picChg>
      </pc:sldChg>
      <pc:sldChg chg="modSp new">
        <pc:chgData name="Tippl Anna Maria" userId="S::anna.tippl@gymnasium-stainach.at::fabc86f3-6fca-45da-b016-7a3f14a557b8" providerId="AD" clId="Web-{481BAB28-144A-4B9D-4F70-60C2575220A7}" dt="2021-06-16T10:30:41.540" v="448" actId="20577"/>
        <pc:sldMkLst>
          <pc:docMk/>
          <pc:sldMk cId="1594041354" sldId="264"/>
        </pc:sldMkLst>
        <pc:spChg chg="mod">
          <ac:chgData name="Tippl Anna Maria" userId="S::anna.tippl@gymnasium-stainach.at::fabc86f3-6fca-45da-b016-7a3f14a557b8" providerId="AD" clId="Web-{481BAB28-144A-4B9D-4F70-60C2575220A7}" dt="2021-06-16T10:27:57.950" v="382" actId="20577"/>
          <ac:spMkLst>
            <pc:docMk/>
            <pc:sldMk cId="1594041354" sldId="264"/>
            <ac:spMk id="2" creationId="{CFA54BFA-A505-4913-9EAC-6730FC9FEBC6}"/>
          </ac:spMkLst>
        </pc:spChg>
        <pc:spChg chg="mod">
          <ac:chgData name="Tippl Anna Maria" userId="S::anna.tippl@gymnasium-stainach.at::fabc86f3-6fca-45da-b016-7a3f14a557b8" providerId="AD" clId="Web-{481BAB28-144A-4B9D-4F70-60C2575220A7}" dt="2021-06-16T10:30:41.540" v="448" actId="20577"/>
          <ac:spMkLst>
            <pc:docMk/>
            <pc:sldMk cId="1594041354" sldId="264"/>
            <ac:spMk id="3" creationId="{79B0FBCB-C56F-432E-A466-BDD96F3B6FDE}"/>
          </ac:spMkLst>
        </pc:spChg>
      </pc:sldChg>
      <pc:sldChg chg="new del">
        <pc:chgData name="Tippl Anna Maria" userId="S::anna.tippl@gymnasium-stainach.at::fabc86f3-6fca-45da-b016-7a3f14a557b8" providerId="AD" clId="Web-{481BAB28-144A-4B9D-4F70-60C2575220A7}" dt="2021-06-16T10:22:07.315" v="240"/>
        <pc:sldMkLst>
          <pc:docMk/>
          <pc:sldMk cId="4165524783" sldId="264"/>
        </pc:sldMkLst>
      </pc:sldChg>
    </pc:docChg>
  </pc:docChgLst>
  <pc:docChgLst>
    <pc:chgData name="Tippl Anna Maria" userId="fabc86f3-6fca-45da-b016-7a3f14a557b8" providerId="ADAL" clId="{71FFE1B7-1B6C-644A-9ACE-138620D05EF9}"/>
    <pc:docChg chg="undo custSel modSld">
      <pc:chgData name="Tippl Anna Maria" userId="fabc86f3-6fca-45da-b016-7a3f14a557b8" providerId="ADAL" clId="{71FFE1B7-1B6C-644A-9ACE-138620D05EF9}" dt="2021-06-20T17:16:41.721" v="101"/>
      <pc:docMkLst>
        <pc:docMk/>
      </pc:docMkLst>
      <pc:sldChg chg="addSp delSp modSp">
        <pc:chgData name="Tippl Anna Maria" userId="fabc86f3-6fca-45da-b016-7a3f14a557b8" providerId="ADAL" clId="{71FFE1B7-1B6C-644A-9ACE-138620D05EF9}" dt="2021-06-20T17:16:41.721" v="101"/>
        <pc:sldMkLst>
          <pc:docMk/>
          <pc:sldMk cId="1594041354" sldId="264"/>
        </pc:sldMkLst>
        <pc:spChg chg="mod">
          <ac:chgData name="Tippl Anna Maria" userId="fabc86f3-6fca-45da-b016-7a3f14a557b8" providerId="ADAL" clId="{71FFE1B7-1B6C-644A-9ACE-138620D05EF9}" dt="2021-06-20T17:16:37.113" v="99" actId="20577"/>
          <ac:spMkLst>
            <pc:docMk/>
            <pc:sldMk cId="1594041354" sldId="264"/>
            <ac:spMk id="3" creationId="{79B0FBCB-C56F-432E-A466-BDD96F3B6FDE}"/>
          </ac:spMkLst>
        </pc:spChg>
        <pc:inkChg chg="add del">
          <ac:chgData name="Tippl Anna Maria" userId="fabc86f3-6fca-45da-b016-7a3f14a557b8" providerId="ADAL" clId="{71FFE1B7-1B6C-644A-9ACE-138620D05EF9}" dt="2021-06-20T17:16:41.721" v="101"/>
          <ac:inkMkLst>
            <pc:docMk/>
            <pc:sldMk cId="1594041354" sldId="264"/>
            <ac:inkMk id="4" creationId="{DA934ED1-E6FC-B34E-BCAA-9309CE546394}"/>
          </ac:inkMkLst>
        </pc:inkChg>
      </pc:sldChg>
    </pc:docChg>
  </pc:docChgLst>
  <pc:docChgLst>
    <pc:chgData name="Tippl Anna Maria" userId="fabc86f3-6fca-45da-b016-7a3f14a557b8" providerId="ADAL" clId="{9D1607C7-FBE9-4FE0-90B9-33C5FF298C73}"/>
    <pc:docChg chg="undo redo custSel addSld modSld sldOrd">
      <pc:chgData name="Tippl Anna Maria" userId="fabc86f3-6fca-45da-b016-7a3f14a557b8" providerId="ADAL" clId="{9D1607C7-FBE9-4FE0-90B9-33C5FF298C73}" dt="2021-06-20T17:31:11.616" v="1771" actId="790"/>
      <pc:docMkLst>
        <pc:docMk/>
      </pc:docMkLst>
      <pc:sldChg chg="modSp">
        <pc:chgData name="Tippl Anna Maria" userId="fabc86f3-6fca-45da-b016-7a3f14a557b8" providerId="ADAL" clId="{9D1607C7-FBE9-4FE0-90B9-33C5FF298C73}" dt="2021-06-14T17:41:07.601" v="909" actId="1076"/>
        <pc:sldMkLst>
          <pc:docMk/>
          <pc:sldMk cId="987455515" sldId="256"/>
        </pc:sldMkLst>
        <pc:picChg chg="mod">
          <ac:chgData name="Tippl Anna Maria" userId="fabc86f3-6fca-45da-b016-7a3f14a557b8" providerId="ADAL" clId="{9D1607C7-FBE9-4FE0-90B9-33C5FF298C73}" dt="2021-06-14T17:41:07.601" v="909" actId="1076"/>
          <ac:picMkLst>
            <pc:docMk/>
            <pc:sldMk cId="987455515" sldId="256"/>
            <ac:picMk id="1026" creationId="{42C1EAF6-E48F-4DDC-A0DC-8B64B0BF54F4}"/>
          </ac:picMkLst>
        </pc:picChg>
      </pc:sldChg>
      <pc:sldChg chg="modSp mod modTransition">
        <pc:chgData name="Tippl Anna Maria" userId="fabc86f3-6fca-45da-b016-7a3f14a557b8" providerId="ADAL" clId="{9D1607C7-FBE9-4FE0-90B9-33C5FF298C73}" dt="2021-06-20T17:28:35.984" v="1756"/>
        <pc:sldMkLst>
          <pc:docMk/>
          <pc:sldMk cId="1528677799" sldId="257"/>
        </pc:sldMkLst>
        <pc:spChg chg="mod">
          <ac:chgData name="Tippl Anna Maria" userId="fabc86f3-6fca-45da-b016-7a3f14a557b8" providerId="ADAL" clId="{9D1607C7-FBE9-4FE0-90B9-33C5FF298C73}" dt="2021-06-14T18:04:06.626" v="1471" actId="20577"/>
          <ac:spMkLst>
            <pc:docMk/>
            <pc:sldMk cId="1528677799" sldId="257"/>
            <ac:spMk id="3" creationId="{E581E841-0CFA-4F70-8232-B36F7605696F}"/>
          </ac:spMkLst>
        </pc:spChg>
      </pc:sldChg>
      <pc:sldChg chg="addSp delSp modSp new mod modTransition">
        <pc:chgData name="Tippl Anna Maria" userId="fabc86f3-6fca-45da-b016-7a3f14a557b8" providerId="ADAL" clId="{9D1607C7-FBE9-4FE0-90B9-33C5FF298C73}" dt="2021-06-20T17:28:48.309" v="1760"/>
        <pc:sldMkLst>
          <pc:docMk/>
          <pc:sldMk cId="2069799704" sldId="258"/>
        </pc:sldMkLst>
        <pc:spChg chg="mod">
          <ac:chgData name="Tippl Anna Maria" userId="fabc86f3-6fca-45da-b016-7a3f14a557b8" providerId="ADAL" clId="{9D1607C7-FBE9-4FE0-90B9-33C5FF298C73}" dt="2021-06-14T17:42:44.501" v="937" actId="20577"/>
          <ac:spMkLst>
            <pc:docMk/>
            <pc:sldMk cId="2069799704" sldId="258"/>
            <ac:spMk id="2" creationId="{EEABDD22-39D7-4CD2-9BDB-E2504E677DE8}"/>
          </ac:spMkLst>
        </pc:spChg>
        <pc:spChg chg="del">
          <ac:chgData name="Tippl Anna Maria" userId="fabc86f3-6fca-45da-b016-7a3f14a557b8" providerId="ADAL" clId="{9D1607C7-FBE9-4FE0-90B9-33C5FF298C73}" dt="2021-06-14T12:39:34.455" v="343"/>
          <ac:spMkLst>
            <pc:docMk/>
            <pc:sldMk cId="2069799704" sldId="258"/>
            <ac:spMk id="3" creationId="{F58D9FCB-AE65-4E2D-A5CA-F3634C057A6B}"/>
          </ac:spMkLst>
        </pc:spChg>
        <pc:spChg chg="add mod">
          <ac:chgData name="Tippl Anna Maria" userId="fabc86f3-6fca-45da-b016-7a3f14a557b8" providerId="ADAL" clId="{9D1607C7-FBE9-4FE0-90B9-33C5FF298C73}" dt="2021-06-14T17:55:33.844" v="1150" actId="1076"/>
          <ac:spMkLst>
            <pc:docMk/>
            <pc:sldMk cId="2069799704" sldId="258"/>
            <ac:spMk id="4" creationId="{4D353382-C185-4190-8314-C9809922C2D6}"/>
          </ac:spMkLst>
        </pc:spChg>
        <pc:picChg chg="add mod">
          <ac:chgData name="Tippl Anna Maria" userId="fabc86f3-6fca-45da-b016-7a3f14a557b8" providerId="ADAL" clId="{9D1607C7-FBE9-4FE0-90B9-33C5FF298C73}" dt="2021-06-14T17:56:23.601" v="1163" actId="1076"/>
          <ac:picMkLst>
            <pc:docMk/>
            <pc:sldMk cId="2069799704" sldId="258"/>
            <ac:picMk id="5" creationId="{218CA302-157F-4183-ABF1-2D15666EFD22}"/>
          </ac:picMkLst>
        </pc:picChg>
        <pc:picChg chg="add del mod">
          <ac:chgData name="Tippl Anna Maria" userId="fabc86f3-6fca-45da-b016-7a3f14a557b8" providerId="ADAL" clId="{9D1607C7-FBE9-4FE0-90B9-33C5FF298C73}" dt="2021-06-14T12:39:50.334" v="348" actId="478"/>
          <ac:picMkLst>
            <pc:docMk/>
            <pc:sldMk cId="2069799704" sldId="258"/>
            <ac:picMk id="2050" creationId="{EA00FD8E-2A31-42F7-B911-7F4282D380A7}"/>
          </ac:picMkLst>
        </pc:picChg>
        <pc:picChg chg="add del mod">
          <ac:chgData name="Tippl Anna Maria" userId="fabc86f3-6fca-45da-b016-7a3f14a557b8" providerId="ADAL" clId="{9D1607C7-FBE9-4FE0-90B9-33C5FF298C73}" dt="2021-06-14T12:40:43.839" v="439" actId="21"/>
          <ac:picMkLst>
            <pc:docMk/>
            <pc:sldMk cId="2069799704" sldId="258"/>
            <ac:picMk id="2052" creationId="{3FFC393B-D0F6-4F5B-A8B3-0D52C1EB1AEF}"/>
          </ac:picMkLst>
        </pc:picChg>
        <pc:picChg chg="add mod">
          <ac:chgData name="Tippl Anna Maria" userId="fabc86f3-6fca-45da-b016-7a3f14a557b8" providerId="ADAL" clId="{9D1607C7-FBE9-4FE0-90B9-33C5FF298C73}" dt="2021-06-14T17:55:44.448" v="1153" actId="1076"/>
          <ac:picMkLst>
            <pc:docMk/>
            <pc:sldMk cId="2069799704" sldId="258"/>
            <ac:picMk id="3074" creationId="{4603C55B-7132-47FE-9A25-8CF98EA20124}"/>
          </ac:picMkLst>
        </pc:picChg>
        <pc:picChg chg="add mod">
          <ac:chgData name="Tippl Anna Maria" userId="fabc86f3-6fca-45da-b016-7a3f14a557b8" providerId="ADAL" clId="{9D1607C7-FBE9-4FE0-90B9-33C5FF298C73}" dt="2021-06-14T17:55:46.075" v="1154" actId="1076"/>
          <ac:picMkLst>
            <pc:docMk/>
            <pc:sldMk cId="2069799704" sldId="258"/>
            <ac:picMk id="3076" creationId="{FB6B4ACA-D70E-4A3D-9EAA-F62BDBC2BDB7}"/>
          </ac:picMkLst>
        </pc:picChg>
        <pc:picChg chg="add mod">
          <ac:chgData name="Tippl Anna Maria" userId="fabc86f3-6fca-45da-b016-7a3f14a557b8" providerId="ADAL" clId="{9D1607C7-FBE9-4FE0-90B9-33C5FF298C73}" dt="2021-06-14T17:55:47.675" v="1155" actId="1076"/>
          <ac:picMkLst>
            <pc:docMk/>
            <pc:sldMk cId="2069799704" sldId="258"/>
            <ac:picMk id="3078" creationId="{7E2BF1DD-5CFF-419B-B706-FC456F8A0383}"/>
          </ac:picMkLst>
        </pc:picChg>
        <pc:picChg chg="add del mod">
          <ac:chgData name="Tippl Anna Maria" userId="fabc86f3-6fca-45da-b016-7a3f14a557b8" providerId="ADAL" clId="{9D1607C7-FBE9-4FE0-90B9-33C5FF298C73}" dt="2021-06-14T17:52:28.316" v="1104" actId="478"/>
          <ac:picMkLst>
            <pc:docMk/>
            <pc:sldMk cId="2069799704" sldId="258"/>
            <ac:picMk id="3080" creationId="{E68426AB-323E-406D-9C56-39A1CEF39D00}"/>
          </ac:picMkLst>
        </pc:picChg>
        <pc:picChg chg="add del mod">
          <ac:chgData name="Tippl Anna Maria" userId="fabc86f3-6fca-45da-b016-7a3f14a557b8" providerId="ADAL" clId="{9D1607C7-FBE9-4FE0-90B9-33C5FF298C73}" dt="2021-06-14T17:52:28.316" v="1104" actId="478"/>
          <ac:picMkLst>
            <pc:docMk/>
            <pc:sldMk cId="2069799704" sldId="258"/>
            <ac:picMk id="3082" creationId="{9D31E86A-A9C4-446F-B1A7-359FDDF9184B}"/>
          </ac:picMkLst>
        </pc:picChg>
        <pc:picChg chg="add mod">
          <ac:chgData name="Tippl Anna Maria" userId="fabc86f3-6fca-45da-b016-7a3f14a557b8" providerId="ADAL" clId="{9D1607C7-FBE9-4FE0-90B9-33C5FF298C73}" dt="2021-06-14T17:55:51.116" v="1157" actId="1076"/>
          <ac:picMkLst>
            <pc:docMk/>
            <pc:sldMk cId="2069799704" sldId="258"/>
            <ac:picMk id="3084" creationId="{C2692E59-216A-4BD7-A7F7-D080AB6798B1}"/>
          </ac:picMkLst>
        </pc:picChg>
        <pc:picChg chg="add mod">
          <ac:chgData name="Tippl Anna Maria" userId="fabc86f3-6fca-45da-b016-7a3f14a557b8" providerId="ADAL" clId="{9D1607C7-FBE9-4FE0-90B9-33C5FF298C73}" dt="2021-06-14T17:55:53.287" v="1158" actId="1076"/>
          <ac:picMkLst>
            <pc:docMk/>
            <pc:sldMk cId="2069799704" sldId="258"/>
            <ac:picMk id="3086" creationId="{184EB740-DC4A-4C90-BFD8-0FB3FFFFF894}"/>
          </ac:picMkLst>
        </pc:picChg>
        <pc:picChg chg="add mod">
          <ac:chgData name="Tippl Anna Maria" userId="fabc86f3-6fca-45da-b016-7a3f14a557b8" providerId="ADAL" clId="{9D1607C7-FBE9-4FE0-90B9-33C5FF298C73}" dt="2021-06-14T17:55:55.067" v="1159" actId="1076"/>
          <ac:picMkLst>
            <pc:docMk/>
            <pc:sldMk cId="2069799704" sldId="258"/>
            <ac:picMk id="3088" creationId="{B2905B87-92B1-4165-BF25-D3B90316469F}"/>
          </ac:picMkLst>
        </pc:picChg>
        <pc:picChg chg="add mod">
          <ac:chgData name="Tippl Anna Maria" userId="fabc86f3-6fca-45da-b016-7a3f14a557b8" providerId="ADAL" clId="{9D1607C7-FBE9-4FE0-90B9-33C5FF298C73}" dt="2021-06-14T17:55:57.063" v="1160" actId="1076"/>
          <ac:picMkLst>
            <pc:docMk/>
            <pc:sldMk cId="2069799704" sldId="258"/>
            <ac:picMk id="3090" creationId="{8BB78A45-2A91-49D4-964D-C24087537F28}"/>
          </ac:picMkLst>
        </pc:picChg>
        <pc:picChg chg="add mod">
          <ac:chgData name="Tippl Anna Maria" userId="fabc86f3-6fca-45da-b016-7a3f14a557b8" providerId="ADAL" clId="{9D1607C7-FBE9-4FE0-90B9-33C5FF298C73}" dt="2021-06-14T17:56:03.757" v="1161" actId="1076"/>
          <ac:picMkLst>
            <pc:docMk/>
            <pc:sldMk cId="2069799704" sldId="258"/>
            <ac:picMk id="3092" creationId="{0D58C7A0-151F-48F2-A3E5-C8A244E9C9F7}"/>
          </ac:picMkLst>
        </pc:picChg>
      </pc:sldChg>
      <pc:sldChg chg="addSp delSp modSp new mod ord modTransition">
        <pc:chgData name="Tippl Anna Maria" userId="fabc86f3-6fca-45da-b016-7a3f14a557b8" providerId="ADAL" clId="{9D1607C7-FBE9-4FE0-90B9-33C5FF298C73}" dt="2021-06-20T17:28:39.989" v="1757"/>
        <pc:sldMkLst>
          <pc:docMk/>
          <pc:sldMk cId="1339797053" sldId="259"/>
        </pc:sldMkLst>
        <pc:spChg chg="del mod">
          <ac:chgData name="Tippl Anna Maria" userId="fabc86f3-6fca-45da-b016-7a3f14a557b8" providerId="ADAL" clId="{9D1607C7-FBE9-4FE0-90B9-33C5FF298C73}" dt="2021-06-14T12:04:03.095" v="34" actId="478"/>
          <ac:spMkLst>
            <pc:docMk/>
            <pc:sldMk cId="1339797053" sldId="259"/>
            <ac:spMk id="2" creationId="{47B6AC60-55DE-47C0-985A-3B5BB9A19723}"/>
          </ac:spMkLst>
        </pc:spChg>
        <pc:spChg chg="add del mod">
          <ac:chgData name="Tippl Anna Maria" userId="fabc86f3-6fca-45da-b016-7a3f14a557b8" providerId="ADAL" clId="{9D1607C7-FBE9-4FE0-90B9-33C5FF298C73}" dt="2021-06-14T12:18:53.343" v="327" actId="1076"/>
          <ac:spMkLst>
            <pc:docMk/>
            <pc:sldMk cId="1339797053" sldId="259"/>
            <ac:spMk id="3" creationId="{BCEEED9C-2293-442B-9C27-CF4C2228BA87}"/>
          </ac:spMkLst>
        </pc:spChg>
        <pc:spChg chg="mod">
          <ac:chgData name="Tippl Anna Maria" userId="fabc86f3-6fca-45da-b016-7a3f14a557b8" providerId="ADAL" clId="{9D1607C7-FBE9-4FE0-90B9-33C5FF298C73}" dt="2021-06-14T12:19:16.698" v="329" actId="20577"/>
          <ac:spMkLst>
            <pc:docMk/>
            <pc:sldMk cId="1339797053" sldId="259"/>
            <ac:spMk id="4" creationId="{4EEBAE53-0517-4DAE-BBA1-6FF472DA9EBB}"/>
          </ac:spMkLst>
        </pc:spChg>
        <pc:graphicFrameChg chg="add del">
          <ac:chgData name="Tippl Anna Maria" userId="fabc86f3-6fca-45da-b016-7a3f14a557b8" providerId="ADAL" clId="{9D1607C7-FBE9-4FE0-90B9-33C5FF298C73}" dt="2021-06-14T12:09:48.093" v="258" actId="26606"/>
          <ac:graphicFrameMkLst>
            <pc:docMk/>
            <pc:sldMk cId="1339797053" sldId="259"/>
            <ac:graphicFrameMk id="1032" creationId="{F58492BF-BD4A-440E-AE7D-7843FB15A842}"/>
          </ac:graphicFrameMkLst>
        </pc:graphicFrameChg>
        <pc:picChg chg="add mod">
          <ac:chgData name="Tippl Anna Maria" userId="fabc86f3-6fca-45da-b016-7a3f14a557b8" providerId="ADAL" clId="{9D1607C7-FBE9-4FE0-90B9-33C5FF298C73}" dt="2021-06-14T17:40:22.073" v="904" actId="1076"/>
          <ac:picMkLst>
            <pc:docMk/>
            <pc:sldMk cId="1339797053" sldId="259"/>
            <ac:picMk id="6" creationId="{A613545F-8BE2-4E2A-8DE1-6581AFB84E60}"/>
          </ac:picMkLst>
        </pc:picChg>
        <pc:picChg chg="add mod">
          <ac:chgData name="Tippl Anna Maria" userId="fabc86f3-6fca-45da-b016-7a3f14a557b8" providerId="ADAL" clId="{9D1607C7-FBE9-4FE0-90B9-33C5FF298C73}" dt="2021-06-14T12:18:15.854" v="320" actId="1076"/>
          <ac:picMkLst>
            <pc:docMk/>
            <pc:sldMk cId="1339797053" sldId="259"/>
            <ac:picMk id="7" creationId="{E300DAE7-5ECC-40CB-B44E-EA37C6104CE1}"/>
          </ac:picMkLst>
        </pc:picChg>
        <pc:picChg chg="add del mod">
          <ac:chgData name="Tippl Anna Maria" userId="fabc86f3-6fca-45da-b016-7a3f14a557b8" providerId="ADAL" clId="{9D1607C7-FBE9-4FE0-90B9-33C5FF298C73}" dt="2021-06-14T12:08:51.242" v="248" actId="478"/>
          <ac:picMkLst>
            <pc:docMk/>
            <pc:sldMk cId="1339797053" sldId="259"/>
            <ac:picMk id="1026" creationId="{0E6E04DD-45F3-4AE4-9456-74026BBCA93C}"/>
          </ac:picMkLst>
        </pc:picChg>
        <pc:picChg chg="add del mod">
          <ac:chgData name="Tippl Anna Maria" userId="fabc86f3-6fca-45da-b016-7a3f14a557b8" providerId="ADAL" clId="{9D1607C7-FBE9-4FE0-90B9-33C5FF298C73}" dt="2021-06-14T12:09:16.784" v="252" actId="478"/>
          <ac:picMkLst>
            <pc:docMk/>
            <pc:sldMk cId="1339797053" sldId="259"/>
            <ac:picMk id="1028" creationId="{60D9E21A-3026-4A04-A25A-3662CA4D82BA}"/>
          </ac:picMkLst>
        </pc:picChg>
        <pc:picChg chg="add del mod">
          <ac:chgData name="Tippl Anna Maria" userId="fabc86f3-6fca-45da-b016-7a3f14a557b8" providerId="ADAL" clId="{9D1607C7-FBE9-4FE0-90B9-33C5FF298C73}" dt="2021-06-14T12:18:19.835" v="322" actId="478"/>
          <ac:picMkLst>
            <pc:docMk/>
            <pc:sldMk cId="1339797053" sldId="259"/>
            <ac:picMk id="1030" creationId="{2696F331-B694-40B1-8D35-AC4563470742}"/>
          </ac:picMkLst>
        </pc:picChg>
      </pc:sldChg>
      <pc:sldChg chg="addSp delSp modSp new mod ord modTransition setBg setClrOvrMap">
        <pc:chgData name="Tippl Anna Maria" userId="fabc86f3-6fca-45da-b016-7a3f14a557b8" providerId="ADAL" clId="{9D1607C7-FBE9-4FE0-90B9-33C5FF298C73}" dt="2021-06-20T17:28:42.730" v="1758"/>
        <pc:sldMkLst>
          <pc:docMk/>
          <pc:sldMk cId="2377038426" sldId="260"/>
        </pc:sldMkLst>
        <pc:spChg chg="mod">
          <ac:chgData name="Tippl Anna Maria" userId="fabc86f3-6fca-45da-b016-7a3f14a557b8" providerId="ADAL" clId="{9D1607C7-FBE9-4FE0-90B9-33C5FF298C73}" dt="2021-06-14T17:25:33.111" v="712" actId="26606"/>
          <ac:spMkLst>
            <pc:docMk/>
            <pc:sldMk cId="2377038426" sldId="260"/>
            <ac:spMk id="2" creationId="{307527C5-7C2C-4253-8B45-2511C57C4CD4}"/>
          </ac:spMkLst>
        </pc:spChg>
        <pc:spChg chg="mod">
          <ac:chgData name="Tippl Anna Maria" userId="fabc86f3-6fca-45da-b016-7a3f14a557b8" providerId="ADAL" clId="{9D1607C7-FBE9-4FE0-90B9-33C5FF298C73}" dt="2021-06-14T17:28:17.778" v="746" actId="20577"/>
          <ac:spMkLst>
            <pc:docMk/>
            <pc:sldMk cId="2377038426" sldId="260"/>
            <ac:spMk id="3" creationId="{FC8264AA-980B-439B-8715-94567E96B4E6}"/>
          </ac:spMkLst>
        </pc:spChg>
        <pc:spChg chg="add del">
          <ac:chgData name="Tippl Anna Maria" userId="fabc86f3-6fca-45da-b016-7a3f14a557b8" providerId="ADAL" clId="{9D1607C7-FBE9-4FE0-90B9-33C5FF298C73}" dt="2021-06-14T17:25:33.111" v="712" actId="26606"/>
          <ac:spMkLst>
            <pc:docMk/>
            <pc:sldMk cId="2377038426" sldId="260"/>
            <ac:spMk id="71" creationId="{C5E6CFF1-2F42-4E10-9A97-F116F46F53FE}"/>
          </ac:spMkLst>
        </pc:spChg>
        <pc:picChg chg="add del mod">
          <ac:chgData name="Tippl Anna Maria" userId="fabc86f3-6fca-45da-b016-7a3f14a557b8" providerId="ADAL" clId="{9D1607C7-FBE9-4FE0-90B9-33C5FF298C73}" dt="2021-06-14T17:25:30.737" v="706" actId="22"/>
          <ac:picMkLst>
            <pc:docMk/>
            <pc:sldMk cId="2377038426" sldId="260"/>
            <ac:picMk id="5" creationId="{C574C02A-1BBA-4D55-80AC-D43D945CB769}"/>
          </ac:picMkLst>
        </pc:picChg>
        <pc:picChg chg="add mod">
          <ac:chgData name="Tippl Anna Maria" userId="fabc86f3-6fca-45da-b016-7a3f14a557b8" providerId="ADAL" clId="{9D1607C7-FBE9-4FE0-90B9-33C5FF298C73}" dt="2021-06-14T17:40:57.601" v="907" actId="1076"/>
          <ac:picMkLst>
            <pc:docMk/>
            <pc:sldMk cId="2377038426" sldId="260"/>
            <ac:picMk id="7" creationId="{69E6C6B1-0170-4BD7-8C94-9CF641214219}"/>
          </ac:picMkLst>
        </pc:picChg>
        <pc:picChg chg="add del mod ord">
          <ac:chgData name="Tippl Anna Maria" userId="fabc86f3-6fca-45da-b016-7a3f14a557b8" providerId="ADAL" clId="{9D1607C7-FBE9-4FE0-90B9-33C5FF298C73}" dt="2021-06-14T17:25:33.707" v="713"/>
          <ac:picMkLst>
            <pc:docMk/>
            <pc:sldMk cId="2377038426" sldId="260"/>
            <ac:picMk id="1026" creationId="{55E08266-7036-4288-81DA-20B7F425663E}"/>
          </ac:picMkLst>
        </pc:picChg>
        <pc:picChg chg="add mod">
          <ac:chgData name="Tippl Anna Maria" userId="fabc86f3-6fca-45da-b016-7a3f14a557b8" providerId="ADAL" clId="{9D1607C7-FBE9-4FE0-90B9-33C5FF298C73}" dt="2021-06-14T17:27:04.887" v="730" actId="732"/>
          <ac:picMkLst>
            <pc:docMk/>
            <pc:sldMk cId="2377038426" sldId="260"/>
            <ac:picMk id="1028" creationId="{BC0BFC89-63E1-4512-8019-2E3E3C9526F8}"/>
          </ac:picMkLst>
        </pc:picChg>
        <pc:picChg chg="add del">
          <ac:chgData name="Tippl Anna Maria" userId="fabc86f3-6fca-45da-b016-7a3f14a557b8" providerId="ADAL" clId="{9D1607C7-FBE9-4FE0-90B9-33C5FF298C73}" dt="2021-06-14T17:26:00.701" v="717"/>
          <ac:picMkLst>
            <pc:docMk/>
            <pc:sldMk cId="2377038426" sldId="260"/>
            <ac:picMk id="1030" creationId="{714C63F9-0388-4631-B11C-5B33DA98A285}"/>
          </ac:picMkLst>
        </pc:picChg>
        <pc:cxnChg chg="add del">
          <ac:chgData name="Tippl Anna Maria" userId="fabc86f3-6fca-45da-b016-7a3f14a557b8" providerId="ADAL" clId="{9D1607C7-FBE9-4FE0-90B9-33C5FF298C73}" dt="2021-06-14T17:25:33.111" v="712" actId="26606"/>
          <ac:cxnSpMkLst>
            <pc:docMk/>
            <pc:sldMk cId="2377038426" sldId="260"/>
            <ac:cxnSpMk id="73" creationId="{67182200-4859-4C8D-BCBB-55B245C28BA3}"/>
          </ac:cxnSpMkLst>
        </pc:cxnChg>
      </pc:sldChg>
      <pc:sldChg chg="addSp delSp modSp new mod ord modTransition">
        <pc:chgData name="Tippl Anna Maria" userId="fabc86f3-6fca-45da-b016-7a3f14a557b8" providerId="ADAL" clId="{9D1607C7-FBE9-4FE0-90B9-33C5FF298C73}" dt="2021-06-20T17:28:45.380" v="1759"/>
        <pc:sldMkLst>
          <pc:docMk/>
          <pc:sldMk cId="3726330210" sldId="261"/>
        </pc:sldMkLst>
        <pc:spChg chg="mod">
          <ac:chgData name="Tippl Anna Maria" userId="fabc86f3-6fca-45da-b016-7a3f14a557b8" providerId="ADAL" clId="{9D1607C7-FBE9-4FE0-90B9-33C5FF298C73}" dt="2021-06-14T17:39:04.226" v="888" actId="1076"/>
          <ac:spMkLst>
            <pc:docMk/>
            <pc:sldMk cId="3726330210" sldId="261"/>
            <ac:spMk id="2" creationId="{94DD1C37-CE41-4CB3-8C19-502C41756D4C}"/>
          </ac:spMkLst>
        </pc:spChg>
        <pc:spChg chg="mod">
          <ac:chgData name="Tippl Anna Maria" userId="fabc86f3-6fca-45da-b016-7a3f14a557b8" providerId="ADAL" clId="{9D1607C7-FBE9-4FE0-90B9-33C5FF298C73}" dt="2021-06-14T17:31:37.812" v="815" actId="14100"/>
          <ac:spMkLst>
            <pc:docMk/>
            <pc:sldMk cId="3726330210" sldId="261"/>
            <ac:spMk id="3" creationId="{49AD2C8D-1AE9-4C68-AC59-0C4C926E31B1}"/>
          </ac:spMkLst>
        </pc:spChg>
        <pc:picChg chg="add del mod">
          <ac:chgData name="Tippl Anna Maria" userId="fabc86f3-6fca-45da-b016-7a3f14a557b8" providerId="ADAL" clId="{9D1607C7-FBE9-4FE0-90B9-33C5FF298C73}" dt="2021-06-14T17:35:55.275" v="845" actId="478"/>
          <ac:picMkLst>
            <pc:docMk/>
            <pc:sldMk cId="3726330210" sldId="261"/>
            <ac:picMk id="5" creationId="{4E7BA9B0-FE8B-4C71-B593-0C5C86067EA8}"/>
          </ac:picMkLst>
        </pc:picChg>
        <pc:picChg chg="add mod">
          <ac:chgData name="Tippl Anna Maria" userId="fabc86f3-6fca-45da-b016-7a3f14a557b8" providerId="ADAL" clId="{9D1607C7-FBE9-4FE0-90B9-33C5FF298C73}" dt="2021-06-14T17:40:00.823" v="901" actId="1076"/>
          <ac:picMkLst>
            <pc:docMk/>
            <pc:sldMk cId="3726330210" sldId="261"/>
            <ac:picMk id="7" creationId="{72C50A73-80B8-4C89-9430-1273E97FF5EE}"/>
          </ac:picMkLst>
        </pc:picChg>
        <pc:picChg chg="add mod">
          <ac:chgData name="Tippl Anna Maria" userId="fabc86f3-6fca-45da-b016-7a3f14a557b8" providerId="ADAL" clId="{9D1607C7-FBE9-4FE0-90B9-33C5FF298C73}" dt="2021-06-14T17:39:06.026" v="889" actId="1076"/>
          <ac:picMkLst>
            <pc:docMk/>
            <pc:sldMk cId="3726330210" sldId="261"/>
            <ac:picMk id="2050" creationId="{9F5D1D8C-4CFC-446C-BDE9-2555DD6BDDC2}"/>
          </ac:picMkLst>
        </pc:picChg>
        <pc:picChg chg="add mod">
          <ac:chgData name="Tippl Anna Maria" userId="fabc86f3-6fca-45da-b016-7a3f14a557b8" providerId="ADAL" clId="{9D1607C7-FBE9-4FE0-90B9-33C5FF298C73}" dt="2021-06-14T17:39:08.205" v="890" actId="1076"/>
          <ac:picMkLst>
            <pc:docMk/>
            <pc:sldMk cId="3726330210" sldId="261"/>
            <ac:picMk id="2052" creationId="{7B1BCA6A-9C42-41EB-BC72-2DA72112B6A8}"/>
          </ac:picMkLst>
        </pc:picChg>
        <pc:picChg chg="add mod">
          <ac:chgData name="Tippl Anna Maria" userId="fabc86f3-6fca-45da-b016-7a3f14a557b8" providerId="ADAL" clId="{9D1607C7-FBE9-4FE0-90B9-33C5FF298C73}" dt="2021-06-14T17:39:11.073" v="891" actId="1076"/>
          <ac:picMkLst>
            <pc:docMk/>
            <pc:sldMk cId="3726330210" sldId="261"/>
            <ac:picMk id="2054" creationId="{07E19BA7-029F-4E0E-98B9-C20A20B4D748}"/>
          </ac:picMkLst>
        </pc:picChg>
        <pc:picChg chg="add mod">
          <ac:chgData name="Tippl Anna Maria" userId="fabc86f3-6fca-45da-b016-7a3f14a557b8" providerId="ADAL" clId="{9D1607C7-FBE9-4FE0-90B9-33C5FF298C73}" dt="2021-06-14T17:39:13.256" v="892" actId="1076"/>
          <ac:picMkLst>
            <pc:docMk/>
            <pc:sldMk cId="3726330210" sldId="261"/>
            <ac:picMk id="2056" creationId="{6408170B-5B46-4CF3-9326-C13B073B150F}"/>
          </ac:picMkLst>
        </pc:picChg>
        <pc:picChg chg="add mod">
          <ac:chgData name="Tippl Anna Maria" userId="fabc86f3-6fca-45da-b016-7a3f14a557b8" providerId="ADAL" clId="{9D1607C7-FBE9-4FE0-90B9-33C5FF298C73}" dt="2021-06-14T17:39:15.419" v="893" actId="1076"/>
          <ac:picMkLst>
            <pc:docMk/>
            <pc:sldMk cId="3726330210" sldId="261"/>
            <ac:picMk id="2058" creationId="{C92F6F36-D70F-458C-BC60-8924E992182C}"/>
          </ac:picMkLst>
        </pc:picChg>
        <pc:picChg chg="add mod">
          <ac:chgData name="Tippl Anna Maria" userId="fabc86f3-6fca-45da-b016-7a3f14a557b8" providerId="ADAL" clId="{9D1607C7-FBE9-4FE0-90B9-33C5FF298C73}" dt="2021-06-14T17:39:17.283" v="894" actId="1076"/>
          <ac:picMkLst>
            <pc:docMk/>
            <pc:sldMk cId="3726330210" sldId="261"/>
            <ac:picMk id="2060" creationId="{243331A8-5A26-4774-84BD-6670C631A103}"/>
          </ac:picMkLst>
        </pc:picChg>
        <pc:picChg chg="add mod">
          <ac:chgData name="Tippl Anna Maria" userId="fabc86f3-6fca-45da-b016-7a3f14a557b8" providerId="ADAL" clId="{9D1607C7-FBE9-4FE0-90B9-33C5FF298C73}" dt="2021-06-14T17:39:38.022" v="897" actId="1076"/>
          <ac:picMkLst>
            <pc:docMk/>
            <pc:sldMk cId="3726330210" sldId="261"/>
            <ac:picMk id="2062" creationId="{27885B87-CB66-464C-8693-D32803C4A2F9}"/>
          </ac:picMkLst>
        </pc:picChg>
        <pc:picChg chg="add mod">
          <ac:chgData name="Tippl Anna Maria" userId="fabc86f3-6fca-45da-b016-7a3f14a557b8" providerId="ADAL" clId="{9D1607C7-FBE9-4FE0-90B9-33C5FF298C73}" dt="2021-06-14T17:39:39.436" v="898" actId="1076"/>
          <ac:picMkLst>
            <pc:docMk/>
            <pc:sldMk cId="3726330210" sldId="261"/>
            <ac:picMk id="2064" creationId="{0048F1DC-0B9E-464E-B2F7-9BAB7B73F9DE}"/>
          </ac:picMkLst>
        </pc:picChg>
      </pc:sldChg>
      <pc:sldChg chg="addSp delSp modSp new mod ord modTransition">
        <pc:chgData name="Tippl Anna Maria" userId="fabc86f3-6fca-45da-b016-7a3f14a557b8" providerId="ADAL" clId="{9D1607C7-FBE9-4FE0-90B9-33C5FF298C73}" dt="2021-06-20T17:28:51.255" v="1761"/>
        <pc:sldMkLst>
          <pc:docMk/>
          <pc:sldMk cId="1807166083" sldId="262"/>
        </pc:sldMkLst>
        <pc:spChg chg="mod">
          <ac:chgData name="Tippl Anna Maria" userId="fabc86f3-6fca-45da-b016-7a3f14a557b8" providerId="ADAL" clId="{9D1607C7-FBE9-4FE0-90B9-33C5FF298C73}" dt="2021-06-14T17:58:38.248" v="1259" actId="20577"/>
          <ac:spMkLst>
            <pc:docMk/>
            <pc:sldMk cId="1807166083" sldId="262"/>
            <ac:spMk id="2" creationId="{6B4E6C93-C89D-4806-9257-DC79BBAA8122}"/>
          </ac:spMkLst>
        </pc:spChg>
        <pc:spChg chg="mod">
          <ac:chgData name="Tippl Anna Maria" userId="fabc86f3-6fca-45da-b016-7a3f14a557b8" providerId="ADAL" clId="{9D1607C7-FBE9-4FE0-90B9-33C5FF298C73}" dt="2021-06-14T18:09:30.128" v="1640" actId="6549"/>
          <ac:spMkLst>
            <pc:docMk/>
            <pc:sldMk cId="1807166083" sldId="262"/>
            <ac:spMk id="3" creationId="{296810C8-A40D-4A8F-B006-09D0FB82E970}"/>
          </ac:spMkLst>
        </pc:spChg>
        <pc:picChg chg="add mod">
          <ac:chgData name="Tippl Anna Maria" userId="fabc86f3-6fca-45da-b016-7a3f14a557b8" providerId="ADAL" clId="{9D1607C7-FBE9-4FE0-90B9-33C5FF298C73}" dt="2021-06-14T18:11:14.337" v="1652" actId="1076"/>
          <ac:picMkLst>
            <pc:docMk/>
            <pc:sldMk cId="1807166083" sldId="262"/>
            <ac:picMk id="5" creationId="{8CFBD1AD-EA9F-46D7-B195-9C59F7B07F77}"/>
          </ac:picMkLst>
        </pc:picChg>
        <pc:picChg chg="add del mod">
          <ac:chgData name="Tippl Anna Maria" userId="fabc86f3-6fca-45da-b016-7a3f14a557b8" providerId="ADAL" clId="{9D1607C7-FBE9-4FE0-90B9-33C5FF298C73}" dt="2021-06-14T18:09:33.387" v="1641" actId="478"/>
          <ac:picMkLst>
            <pc:docMk/>
            <pc:sldMk cId="1807166083" sldId="262"/>
            <ac:picMk id="4098" creationId="{9437D592-E8A3-4A1F-8198-D2534D89193E}"/>
          </ac:picMkLst>
        </pc:picChg>
        <pc:picChg chg="add mod">
          <ac:chgData name="Tippl Anna Maria" userId="fabc86f3-6fca-45da-b016-7a3f14a557b8" providerId="ADAL" clId="{9D1607C7-FBE9-4FE0-90B9-33C5FF298C73}" dt="2021-06-14T18:11:03.849" v="1650" actId="732"/>
          <ac:picMkLst>
            <pc:docMk/>
            <pc:sldMk cId="1807166083" sldId="262"/>
            <ac:picMk id="4100" creationId="{261CF171-3DED-4554-9EA8-C8B8AEFDD848}"/>
          </ac:picMkLst>
        </pc:picChg>
      </pc:sldChg>
      <pc:sldChg chg="modSp new mod modTransition">
        <pc:chgData name="Tippl Anna Maria" userId="fabc86f3-6fca-45da-b016-7a3f14a557b8" providerId="ADAL" clId="{9D1607C7-FBE9-4FE0-90B9-33C5FF298C73}" dt="2021-06-20T17:28:54.654" v="1762"/>
        <pc:sldMkLst>
          <pc:docMk/>
          <pc:sldMk cId="506244352" sldId="263"/>
        </pc:sldMkLst>
        <pc:spChg chg="mod">
          <ac:chgData name="Tippl Anna Maria" userId="fabc86f3-6fca-45da-b016-7a3f14a557b8" providerId="ADAL" clId="{9D1607C7-FBE9-4FE0-90B9-33C5FF298C73}" dt="2021-06-14T18:02:12.642" v="1384" actId="20577"/>
          <ac:spMkLst>
            <pc:docMk/>
            <pc:sldMk cId="506244352" sldId="263"/>
            <ac:spMk id="2" creationId="{D76D2146-002A-42C8-B648-50BAEAF99B0E}"/>
          </ac:spMkLst>
        </pc:spChg>
        <pc:spChg chg="mod">
          <ac:chgData name="Tippl Anna Maria" userId="fabc86f3-6fca-45da-b016-7a3f14a557b8" providerId="ADAL" clId="{9D1607C7-FBE9-4FE0-90B9-33C5FF298C73}" dt="2021-06-14T18:02:32.118" v="1386" actId="5793"/>
          <ac:spMkLst>
            <pc:docMk/>
            <pc:sldMk cId="506244352" sldId="263"/>
            <ac:spMk id="3" creationId="{11AB1876-408B-44B1-8641-8575AEBA8078}"/>
          </ac:spMkLst>
        </pc:spChg>
      </pc:sldChg>
      <pc:sldChg chg="addSp modSp mod ord modTransition setBg">
        <pc:chgData name="Tippl Anna Maria" userId="fabc86f3-6fca-45da-b016-7a3f14a557b8" providerId="ADAL" clId="{9D1607C7-FBE9-4FE0-90B9-33C5FF298C73}" dt="2021-06-20T17:31:11.616" v="1771" actId="790"/>
        <pc:sldMkLst>
          <pc:docMk/>
          <pc:sldMk cId="1594041354" sldId="264"/>
        </pc:sldMkLst>
        <pc:spChg chg="mod">
          <ac:chgData name="Tippl Anna Maria" userId="fabc86f3-6fca-45da-b016-7a3f14a557b8" providerId="ADAL" clId="{9D1607C7-FBE9-4FE0-90B9-33C5FF298C73}" dt="2021-06-20T17:26:10.216" v="1749" actId="26606"/>
          <ac:spMkLst>
            <pc:docMk/>
            <pc:sldMk cId="1594041354" sldId="264"/>
            <ac:spMk id="2" creationId="{CFA54BFA-A505-4913-9EAC-6730FC9FEBC6}"/>
          </ac:spMkLst>
        </pc:spChg>
        <pc:spChg chg="mod">
          <ac:chgData name="Tippl Anna Maria" userId="fabc86f3-6fca-45da-b016-7a3f14a557b8" providerId="ADAL" clId="{9D1607C7-FBE9-4FE0-90B9-33C5FF298C73}" dt="2021-06-20T17:31:11.616" v="1771" actId="790"/>
          <ac:spMkLst>
            <pc:docMk/>
            <pc:sldMk cId="1594041354" sldId="264"/>
            <ac:spMk id="3" creationId="{79B0FBCB-C56F-432E-A466-BDD96F3B6FDE}"/>
          </ac:spMkLst>
        </pc:spChg>
        <pc:spChg chg="add">
          <ac:chgData name="Tippl Anna Maria" userId="fabc86f3-6fca-45da-b016-7a3f14a557b8" providerId="ADAL" clId="{9D1607C7-FBE9-4FE0-90B9-33C5FF298C73}" dt="2021-06-20T17:26:10.216" v="1749" actId="26606"/>
          <ac:spMkLst>
            <pc:docMk/>
            <pc:sldMk cId="1594041354" sldId="264"/>
            <ac:spMk id="71" creationId="{4B6ECB93-D7FF-4F09-A8ED-D4588EE7C7DA}"/>
          </ac:spMkLst>
        </pc:spChg>
        <pc:spChg chg="add">
          <ac:chgData name="Tippl Anna Maria" userId="fabc86f3-6fca-45da-b016-7a3f14a557b8" providerId="ADAL" clId="{9D1607C7-FBE9-4FE0-90B9-33C5FF298C73}" dt="2021-06-20T17:26:10.216" v="1749" actId="26606"/>
          <ac:spMkLst>
            <pc:docMk/>
            <pc:sldMk cId="1594041354" sldId="264"/>
            <ac:spMk id="73" creationId="{EBF87945-A001-489F-9D9B-7D9435F0B9CA}"/>
          </ac:spMkLst>
        </pc:spChg>
        <pc:picChg chg="add mod">
          <ac:chgData name="Tippl Anna Maria" userId="fabc86f3-6fca-45da-b016-7a3f14a557b8" providerId="ADAL" clId="{9D1607C7-FBE9-4FE0-90B9-33C5FF298C73}" dt="2021-06-20T17:26:36.908" v="1755"/>
          <ac:picMkLst>
            <pc:docMk/>
            <pc:sldMk cId="1594041354" sldId="264"/>
            <ac:picMk id="7" creationId="{7435B6F0-5DA6-44C6-ADD2-F2E2A9E85D10}"/>
          </ac:picMkLst>
        </pc:picChg>
        <pc:picChg chg="add mod">
          <ac:chgData name="Tippl Anna Maria" userId="fabc86f3-6fca-45da-b016-7a3f14a557b8" providerId="ADAL" clId="{9D1607C7-FBE9-4FE0-90B9-33C5FF298C73}" dt="2021-06-20T17:26:26.685" v="1752" actId="732"/>
          <ac:picMkLst>
            <pc:docMk/>
            <pc:sldMk cId="1594041354" sldId="264"/>
            <ac:picMk id="1026" creationId="{34736E9C-2DE7-4BC4-9230-94CA5CC325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C666E-664B-4945-977A-267489BE3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6A36A8-8461-4089-8501-F1D9AC6B7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49021D-EC35-4FB0-BD9E-ED41B7A6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434CE-6143-46DA-A0EE-CCA443B6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F65AA-55A8-4F9B-BF5F-B32AF5DB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913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1BBFE-7280-4EEB-8ABB-2D66DA11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FFDEBB-B8A8-4D77-BB97-A9161B38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D15C08-ABD1-4AD7-98E8-8026E88D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77B037-D72D-49EC-80A4-C934225D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195A8-6B0D-4CFB-A081-E0FD810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15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404F4A-9E2A-474F-B2A7-F5A149A71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3A4719-A72A-41D4-BD28-8E9FD554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B21D52-A314-4F1F-8504-510F0355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45708E-F6A3-4C43-8BB7-D4551C98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A492FE-318E-4AF5-9B0A-1486B1A2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61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B80D4-8C1E-4BCA-B16E-25187527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7F484E-2F8E-48D4-819A-2148C78C7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8331F4-6B65-425C-96F7-92CDE205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FB6B-3501-4AF7-808F-8157BFED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8081BE-B919-4452-9CC6-4F83AEE6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69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311ED-108E-4BEB-B0AD-61D3BD9E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B51E-BBDC-42AB-A336-38F8D092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022AA-72D2-4205-901C-DBCBE8B0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57DD7E-06B1-48F7-90AA-F0BE2FFE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7EE599-B2F5-4FCE-B3DB-DFB940EC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90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D117E-4B03-4A5B-A344-69D742BF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16CF4-FCB2-4A63-8267-89BA4AF4E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B08466-DD45-4ED5-88FC-A35288ACD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272764-8578-4C7B-A1DE-AE2A32E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531E23-CA86-4A33-9F22-12AF04C7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8822DE-3A90-4C0E-9F7C-76D8A9AA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22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D290D-049F-4F9F-9AF9-F7918905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581DBC-9CD3-4700-96C1-8311473D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DAA323-AA56-4019-B421-DF19822FC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7EADB5-DEA1-45F5-BC7A-3DF7C3B12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7AA485-51B5-4E59-AFD8-64DFD1ED9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D82C2C4-C464-44F8-A58B-BCAC3885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81EDBD-CEF2-4154-BB69-FDE66C22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59F0F-40CC-4014-A462-60EB7F7C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20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24B0-3DE1-47A2-96A5-2D9A5A3F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DBA2EF-8F88-47D4-BA1C-5AC7B21A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669748-1E32-4223-BA45-E96CB073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F3E89C-DE64-44A0-81A1-86C353CC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33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9B50ED-C792-4E74-B6C2-95DD19BC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E7DAF8-0D54-4ABC-A48C-7961566E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294F94-3558-4355-B20F-701713E0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60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3B440-2CF0-422A-AC98-5E0FF20A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6490D8-4360-4DA8-856C-88F1421B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B0B5AB-917C-4E78-82BC-DB014702B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5FDBF1-2C1B-469E-ABCB-6299DF52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4E8D48-DEA8-42E7-96CC-C41B9918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315A81-133E-49EA-87C9-703D5EE2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25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0A38F-A744-472B-BEE5-5FB3F060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F6BB5C-EB6F-4E5B-AFAB-33D3B97AE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72912B-9C1E-4373-BE84-165EC1C0D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21C3E4-1D44-4A13-AC55-D754F03F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4136F8-9732-45BE-BBAA-E86707D1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AABDA1-A31C-45D3-8C3D-7BB9C628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06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455D9B-688B-4B42-9F8A-D0EE7765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DCD61E-5350-4B57-BB0F-C30BA94F4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495CB0-7DF3-4F5D-BC0E-3DC5F7847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67FC-2FB8-4A7B-8E38-064782AD20CE}" type="datetimeFigureOut">
              <a:rPr lang="de-AT" smtClean="0"/>
              <a:t>20.06.2021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804A3F-CE7F-4AB7-B1D4-3D3022D6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789093-BE21-4890-A1B0-B98145FA4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9763C-CE36-4AA0-94F1-3ABF72AE7A8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89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6.pn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otz EU-Einigung: Darum gibt der Euro leicht nach | Nachricht |  finanzen.net">
            <a:extLst>
              <a:ext uri="{FF2B5EF4-FFF2-40B4-BE49-F238E27FC236}">
                <a16:creationId xmlns:a16="http://schemas.microsoft.com/office/drawing/2014/main" id="{42C1EAF6-E48F-4DDC-A0DC-8B64B0BF5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r="10083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B15A33-0E4C-4803-9D63-125AAE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sz="7200" b="1">
                <a:solidFill>
                  <a:srgbClr val="FFFFFF"/>
                </a:solidFill>
              </a:rPr>
              <a:t>Der Euro</a:t>
            </a:r>
            <a:endParaRPr lang="de-AT" sz="7200" b="1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3ADF14-26B0-4AC3-B4C7-D932A36FF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Anna, Ida, Margit</a:t>
            </a:r>
            <a:endParaRPr lang="de-A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55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333181-0AEE-475C-9FE7-2F2E095A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01462"/>
            <a:ext cx="7353300" cy="796536"/>
          </a:xfrm>
        </p:spPr>
        <p:txBody>
          <a:bodyPr anchor="b">
            <a:normAutofit/>
          </a:bodyPr>
          <a:lstStyle/>
          <a:p>
            <a:r>
              <a:rPr lang="de-DE" sz="4000" b="1"/>
              <a:t>Der Euro als europäische Währung </a:t>
            </a:r>
            <a:endParaRPr lang="de-AT" sz="4000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81E841-0CFA-4F70-8232-B36F7605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420" y="1667715"/>
            <a:ext cx="4959603" cy="3522569"/>
          </a:xfrm>
        </p:spPr>
        <p:txBody>
          <a:bodyPr anchor="t">
            <a:normAutofit fontScale="85000" lnSpcReduction="10000"/>
          </a:bodyPr>
          <a:lstStyle/>
          <a:p>
            <a:r>
              <a:rPr lang="de-DE" sz="3200"/>
              <a:t>Einführung am 1. Januar 1999</a:t>
            </a:r>
          </a:p>
          <a:p>
            <a:r>
              <a:rPr lang="de-DE" sz="3200"/>
              <a:t>In 26 Staaten / 19 EU- Ländern </a:t>
            </a:r>
          </a:p>
          <a:p>
            <a:r>
              <a:rPr lang="de-DE" sz="3200"/>
              <a:t>Idee von Theo Waigel </a:t>
            </a:r>
          </a:p>
          <a:p>
            <a:r>
              <a:rPr lang="de-DE" sz="3200"/>
              <a:t>Name vom Europäischen Rat in Madrid </a:t>
            </a:r>
          </a:p>
          <a:p>
            <a:r>
              <a:rPr lang="de-DE" sz="3200"/>
              <a:t>Für 340 000 Bürger </a:t>
            </a:r>
          </a:p>
          <a:p>
            <a:r>
              <a:rPr lang="de-DE" sz="3200"/>
              <a:t>Wird in der EZB produziert</a:t>
            </a:r>
          </a:p>
          <a:p>
            <a:r>
              <a:rPr lang="de-DE" sz="3200"/>
              <a:t>Früher: Groschen und Schilling</a:t>
            </a:r>
          </a:p>
          <a:p>
            <a:endParaRPr lang="de-DE" sz="2000"/>
          </a:p>
          <a:p>
            <a:pPr marL="0" indent="0">
              <a:buNone/>
            </a:pPr>
            <a:endParaRPr lang="de-AT" sz="2000"/>
          </a:p>
        </p:txBody>
      </p:sp>
      <p:pic>
        <p:nvPicPr>
          <p:cNvPr id="2050" name="Picture 2" descr="Eurozone – Wikipedia">
            <a:extLst>
              <a:ext uri="{FF2B5EF4-FFF2-40B4-BE49-F238E27FC236}">
                <a16:creationId xmlns:a16="http://schemas.microsoft.com/office/drawing/2014/main" id="{DBC364F2-8D5F-49D5-AF70-87E390F6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975" y="1115969"/>
            <a:ext cx="5201023" cy="52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14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779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EEED9C-2293-442B-9C27-CF4C2228B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77" y="1638300"/>
            <a:ext cx="4876800" cy="587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/>
              <a:t>Vorteile des Euros: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700"/>
              <a:t>Wegfall von Umtausch- und Absicherungskosten für Industrien</a:t>
            </a:r>
          </a:p>
          <a:p>
            <a:r>
              <a:rPr lang="de-DE" sz="2700"/>
              <a:t>Bei Reisen fallen Wechselgebühren weg.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700"/>
              <a:t>Ein Preisvergleich zwischen Euroländern ist transparenter.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EBAE53-0517-4DAE-BBA1-6FF472DA9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736" y="1638300"/>
            <a:ext cx="5181600" cy="587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/>
              <a:t>Nachteile des Euros: </a:t>
            </a:r>
            <a:endParaRPr lang="de-DE"/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700"/>
              <a:t>Export ist gesunken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700"/>
              <a:t>Steuerzahler haftet für Schulden von Krisenländern</a:t>
            </a:r>
          </a:p>
          <a:p>
            <a:r>
              <a:rPr lang="de-DE" sz="2700"/>
              <a:t>Krisenländer sind ohne Euro besser dran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700"/>
              <a:t>Der Euro gefährdet derzeit den Europäischen Frieden</a:t>
            </a:r>
          </a:p>
          <a:p>
            <a:pPr marL="0" indent="0">
              <a:buNone/>
            </a:pP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13545F-8BE2-4E2A-8DE1-6581AFB8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0952"/>
            <a:ext cx="12192000" cy="417048"/>
          </a:xfrm>
          <a:prstGeom prst="rect">
            <a:avLst/>
          </a:prstGeom>
        </p:spPr>
      </p:pic>
      <p:pic>
        <p:nvPicPr>
          <p:cNvPr id="7" name="Picture 8" descr="Diäten im Vergleich: Wirksamkeit, Vorteile und Nachteile | Traumgewicht.net">
            <a:extLst>
              <a:ext uri="{FF2B5EF4-FFF2-40B4-BE49-F238E27FC236}">
                <a16:creationId xmlns:a16="http://schemas.microsoft.com/office/drawing/2014/main" id="{E300DAE7-5ECC-40CB-B44E-EA37C610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44" y="0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9705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in Haufen von gebrauchten, Umlauf, modern, Euro-Münzen. In diesem Bild  sind alle aktuellen Euro Münze Konfessionen vertreten Stockfotografie -  Alamy">
            <a:extLst>
              <a:ext uri="{FF2B5EF4-FFF2-40B4-BE49-F238E27FC236}">
                <a16:creationId xmlns:a16="http://schemas.microsoft.com/office/drawing/2014/main" id="{BC0BFC89-63E1-4512-8019-2E3E3C952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18441" r="10646" b="230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7527C5-7C2C-4253-8B45-2511C57C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Gestaltung der Euro-Münzen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264AA-980B-439B-8715-94567E96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solidFill>
                  <a:srgbClr val="202124"/>
                </a:solidFill>
                <a:latin typeface="arial" panose="020B0604020202020204" pitchFamily="34" charset="0"/>
              </a:rPr>
              <a:t>1 Cent, 2 Cent, 5 Cent, 10 Cent, 20 Cent, 50 Cent, 1€ und 2€ Münzen</a:t>
            </a:r>
          </a:p>
          <a:p>
            <a:r>
              <a:rPr lang="de-DE">
                <a:solidFill>
                  <a:srgbClr val="202124"/>
                </a:solidFill>
                <a:latin typeface="arial" panose="020B0604020202020204" pitchFamily="34" charset="0"/>
              </a:rPr>
              <a:t>Nach Nationalität</a:t>
            </a:r>
          </a:p>
          <a:p>
            <a:r>
              <a:rPr lang="de-DE">
                <a:solidFill>
                  <a:srgbClr val="202124"/>
                </a:solidFill>
                <a:latin typeface="arial" panose="020B0604020202020204" pitchFamily="34" charset="0"/>
              </a:rPr>
              <a:t>Gemeinsames Bild auf der Vorderseite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96 Euro- und Cent-Münzen</a:t>
            </a:r>
            <a:endParaRPr lang="de-DE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45 verschiedenen Rückseiten.</a:t>
            </a:r>
            <a:endParaRPr lang="de-DE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E6C6B1-0170-4BD7-8C94-9CF64121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25" y="6419850"/>
            <a:ext cx="121824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3842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D1C37-CE41-4CB3-8C19-502C4175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45" y="181807"/>
            <a:ext cx="10515600" cy="1325563"/>
          </a:xfrm>
        </p:spPr>
        <p:txBody>
          <a:bodyPr/>
          <a:lstStyle/>
          <a:p>
            <a:r>
              <a:rPr lang="de-DE"/>
              <a:t>Österreichische Euro-Münzen 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AD2C8D-1AE9-4C68-AC59-0C4C926E3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AT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 Cent: Enzian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 Cent: Edelweiß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b="0" i="0">
                <a:solidFill>
                  <a:srgbClr val="202124"/>
                </a:solidFill>
                <a:effectLst/>
                <a:latin typeface="arial"/>
                <a:cs typeface="arial"/>
              </a:rPr>
              <a:t>5 Cent: Alpenprimel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b="0" i="0">
                <a:solidFill>
                  <a:srgbClr val="202124"/>
                </a:solidFill>
                <a:effectLst/>
                <a:latin typeface="arial"/>
                <a:cs typeface="arial"/>
              </a:rPr>
              <a:t>10 Cent: Stephansdom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b="0" i="0">
                <a:solidFill>
                  <a:srgbClr val="202124"/>
                </a:solidFill>
                <a:effectLst/>
                <a:latin typeface="arial"/>
                <a:cs typeface="arial"/>
              </a:rPr>
              <a:t>20 Cent: Schloss Belvedere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i="0">
                <a:solidFill>
                  <a:srgbClr val="202124"/>
                </a:solidFill>
                <a:effectLst/>
                <a:latin typeface="arial"/>
                <a:cs typeface="arial"/>
              </a:rPr>
              <a:t>50 Cent: Wiener </a:t>
            </a:r>
            <a:r>
              <a:rPr lang="de-AT" i="0" err="1">
                <a:solidFill>
                  <a:srgbClr val="202124"/>
                </a:solidFill>
                <a:effectLst/>
                <a:latin typeface="arial"/>
                <a:cs typeface="arial"/>
              </a:rPr>
              <a:t>Secessionsgebäude</a:t>
            </a:r>
            <a:endParaRPr lang="de-AT" i="0">
              <a:solidFill>
                <a:srgbClr val="202124"/>
              </a:solidFill>
              <a:effectLst/>
              <a:latin typeface="arial"/>
              <a:cs typeface="arial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AT" i="0">
                <a:solidFill>
                  <a:srgbClr val="202124"/>
                </a:solidFill>
                <a:effectLst/>
                <a:latin typeface="arial"/>
                <a:cs typeface="arial"/>
              </a:rPr>
              <a:t>1 Euro: Wolfgang Amadeus Mozart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AT" i="0">
                <a:solidFill>
                  <a:srgbClr val="202124"/>
                </a:solidFill>
                <a:effectLst/>
                <a:latin typeface="arial"/>
                <a:cs typeface="arial"/>
              </a:rPr>
              <a:t>2 Euro: Bertha von Suttner</a:t>
            </a:r>
            <a:br>
              <a:rPr lang="de-AT" i="0">
                <a:effectLst/>
                <a:latin typeface="arial" panose="020B0604020202020204" pitchFamily="34" charset="0"/>
              </a:rPr>
            </a:br>
            <a:endParaRPr lang="de-AT">
              <a:cs typeface="Calibri"/>
            </a:endParaRPr>
          </a:p>
        </p:txBody>
      </p:sp>
      <p:pic>
        <p:nvPicPr>
          <p:cNvPr id="2050" name="Picture 2" descr="Euromünzen aus Österreich">
            <a:extLst>
              <a:ext uri="{FF2B5EF4-FFF2-40B4-BE49-F238E27FC236}">
                <a16:creationId xmlns:a16="http://schemas.microsoft.com/office/drawing/2014/main" id="{9F5D1D8C-4CFC-446C-BDE9-2555DD6B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05" y="103937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uromünzen aus Österreich">
            <a:extLst>
              <a:ext uri="{FF2B5EF4-FFF2-40B4-BE49-F238E27FC236}">
                <a16:creationId xmlns:a16="http://schemas.microsoft.com/office/drawing/2014/main" id="{7B1BCA6A-9C42-41EB-BC72-2DA72112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2" y="150737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Österreich 5 Cent Münze 2008 - euro-muenzen.tv - Der Online Euromünzen  Katalog">
            <a:extLst>
              <a:ext uri="{FF2B5EF4-FFF2-40B4-BE49-F238E27FC236}">
                <a16:creationId xmlns:a16="http://schemas.microsoft.com/office/drawing/2014/main" id="{07E19BA7-029F-4E0E-98B9-C20A20B4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5015" y="2044042"/>
            <a:ext cx="781065" cy="7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uromünzen aus Österreich">
            <a:extLst>
              <a:ext uri="{FF2B5EF4-FFF2-40B4-BE49-F238E27FC236}">
                <a16:creationId xmlns:a16="http://schemas.microsoft.com/office/drawing/2014/main" id="{6408170B-5B46-4CF3-9326-C13B073B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63" y="251475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uromünzen aus Österreich">
            <a:extLst>
              <a:ext uri="{FF2B5EF4-FFF2-40B4-BE49-F238E27FC236}">
                <a16:creationId xmlns:a16="http://schemas.microsoft.com/office/drawing/2014/main" id="{C92F6F36-D70F-458C-BC60-8924E992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577" y="3065294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uromünzen aus Österreich">
            <a:extLst>
              <a:ext uri="{FF2B5EF4-FFF2-40B4-BE49-F238E27FC236}">
                <a16:creationId xmlns:a16="http://schemas.microsoft.com/office/drawing/2014/main" id="{243331A8-5A26-4774-84BD-6670C631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77" y="356054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uromünzen aus Österreich">
            <a:extLst>
              <a:ext uri="{FF2B5EF4-FFF2-40B4-BE49-F238E27FC236}">
                <a16:creationId xmlns:a16="http://schemas.microsoft.com/office/drawing/2014/main" id="{27885B87-CB66-464C-8693-D32803C4A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77" y="4052166"/>
            <a:ext cx="937244" cy="9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Österreich 2 Euro 2017 Berta von Suttner">
            <a:extLst>
              <a:ext uri="{FF2B5EF4-FFF2-40B4-BE49-F238E27FC236}">
                <a16:creationId xmlns:a16="http://schemas.microsoft.com/office/drawing/2014/main" id="{0048F1DC-0B9E-464E-B2F7-9BAB7B73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812" y="4693783"/>
            <a:ext cx="923575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C50A73-80B8-4C89-9430-1273E97FF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95380"/>
            <a:ext cx="121824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3021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BDD22-39D7-4CD2-9BDB-E2504E67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1"/>
            <a:ext cx="10515600" cy="1325563"/>
          </a:xfrm>
        </p:spPr>
        <p:txBody>
          <a:bodyPr/>
          <a:lstStyle/>
          <a:p>
            <a:r>
              <a:rPr lang="de-DE"/>
              <a:t>Deutsche Euro-Münzen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353382-C185-4190-8314-C9809922C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668"/>
            <a:ext cx="10515600" cy="4351338"/>
          </a:xfrm>
        </p:spPr>
        <p:txBody>
          <a:bodyPr>
            <a:normAutofit/>
          </a:bodyPr>
          <a:lstStyle/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1 Cent: Eiche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2 Cent: Eiche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5 Cent: Eiche 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10 Cent: Brandenburger Tor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20 Cent: Brandenburger Tor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50 Cent: Brandenburger Tor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1 Euro: Bundesadler</a:t>
            </a:r>
          </a:p>
          <a:p>
            <a:r>
              <a:rPr lang="de-AT">
                <a:solidFill>
                  <a:srgbClr val="202124"/>
                </a:solidFill>
                <a:latin typeface="arial" panose="020B0604020202020204" pitchFamily="34" charset="0"/>
              </a:rPr>
              <a:t>2 Euro: Bundesadler</a:t>
            </a:r>
          </a:p>
        </p:txBody>
      </p:sp>
      <p:pic>
        <p:nvPicPr>
          <p:cNvPr id="3074" name="Picture 2" descr="1 Cent Deutschland">
            <a:extLst>
              <a:ext uri="{FF2B5EF4-FFF2-40B4-BE49-F238E27FC236}">
                <a16:creationId xmlns:a16="http://schemas.microsoft.com/office/drawing/2014/main" id="{4603C55B-7132-47FE-9A25-8CF98EA20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02" y="1281874"/>
            <a:ext cx="670811" cy="6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 Cent Deutschland">
            <a:extLst>
              <a:ext uri="{FF2B5EF4-FFF2-40B4-BE49-F238E27FC236}">
                <a16:creationId xmlns:a16="http://schemas.microsoft.com/office/drawing/2014/main" id="{FB6B4ACA-D70E-4A3D-9EAA-F62BDBC2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56" y="1612895"/>
            <a:ext cx="782018" cy="7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Cent Deutschland">
            <a:extLst>
              <a:ext uri="{FF2B5EF4-FFF2-40B4-BE49-F238E27FC236}">
                <a16:creationId xmlns:a16="http://schemas.microsoft.com/office/drawing/2014/main" id="{7E2BF1DD-5CFF-419B-B706-FC456F8A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17" y="1939839"/>
            <a:ext cx="922532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10 Cent Deutschland">
            <a:extLst>
              <a:ext uri="{FF2B5EF4-FFF2-40B4-BE49-F238E27FC236}">
                <a16:creationId xmlns:a16="http://schemas.microsoft.com/office/drawing/2014/main" id="{C2692E59-216A-4BD7-A7F7-D080AB67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92" y="2399567"/>
            <a:ext cx="9216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 Cent Deutschland">
            <a:extLst>
              <a:ext uri="{FF2B5EF4-FFF2-40B4-BE49-F238E27FC236}">
                <a16:creationId xmlns:a16="http://schemas.microsoft.com/office/drawing/2014/main" id="{184EB740-DC4A-4C90-BFD8-0FB3FFFF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38" y="2938064"/>
            <a:ext cx="968419" cy="9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50 Cent Deutschland">
            <a:extLst>
              <a:ext uri="{FF2B5EF4-FFF2-40B4-BE49-F238E27FC236}">
                <a16:creationId xmlns:a16="http://schemas.microsoft.com/office/drawing/2014/main" id="{B2905B87-92B1-4165-BF25-D3B90316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03" y="3304271"/>
            <a:ext cx="1123571" cy="11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1 Euro Deutschland">
            <a:extLst>
              <a:ext uri="{FF2B5EF4-FFF2-40B4-BE49-F238E27FC236}">
                <a16:creationId xmlns:a16="http://schemas.microsoft.com/office/drawing/2014/main" id="{8BB78A45-2A91-49D4-964D-C24087537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20" y="3808341"/>
            <a:ext cx="1288625" cy="131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2 Euro Deutschland">
            <a:extLst>
              <a:ext uri="{FF2B5EF4-FFF2-40B4-BE49-F238E27FC236}">
                <a16:creationId xmlns:a16="http://schemas.microsoft.com/office/drawing/2014/main" id="{0D58C7A0-151F-48F2-A3E5-C8A244E9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591" y="4442155"/>
            <a:ext cx="1205807" cy="12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8CA302-157F-4183-ABF1-2D15666EFD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73892"/>
            <a:ext cx="121824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0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uro Geldscheine Stock-Foto | Adobe Stock">
            <a:extLst>
              <a:ext uri="{FF2B5EF4-FFF2-40B4-BE49-F238E27FC236}">
                <a16:creationId xmlns:a16="http://schemas.microsoft.com/office/drawing/2014/main" id="{261CF171-3DED-4554-9EA8-C8B8AEFDD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7"/>
          <a:stretch/>
        </p:blipFill>
        <p:spPr bwMode="auto">
          <a:xfrm>
            <a:off x="0" y="0"/>
            <a:ext cx="12192000" cy="6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4E6C93-C89D-4806-9257-DC79BBAA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Banknoten 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810C8-A40D-4A8F-B006-09D0FB82E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>
                <a:latin typeface="Segoe UI" panose="020B0502040204020203" pitchFamily="34" charset="0"/>
              </a:rPr>
              <a:t>Neue </a:t>
            </a:r>
            <a:r>
              <a:rPr lang="de-DE" b="0" i="0" err="1">
                <a:effectLst/>
                <a:latin typeface="Segoe UI" panose="020B0502040204020203" pitchFamily="34" charset="0"/>
              </a:rPr>
              <a:t>EUROserie</a:t>
            </a:r>
            <a:r>
              <a:rPr lang="de-DE" b="0" i="0">
                <a:effectLst/>
                <a:latin typeface="Segoe UI" panose="020B0502040204020203" pitchFamily="34" charset="0"/>
              </a:rPr>
              <a:t> seit 2013</a:t>
            </a:r>
          </a:p>
          <a:p>
            <a:r>
              <a:rPr lang="de-AT" b="0" i="0">
                <a:effectLst/>
                <a:latin typeface="Segoe UI" panose="020B0502040204020203" pitchFamily="34" charset="0"/>
              </a:rPr>
              <a:t>Banknoten: 5€, 10€, 20€, 50€, 100€, 200€ (500€)</a:t>
            </a:r>
          </a:p>
          <a:p>
            <a:r>
              <a:rPr lang="de-AT"/>
              <a:t>Seit </a:t>
            </a:r>
            <a:r>
              <a:rPr lang="de-AT" b="0" i="0">
                <a:effectLst/>
                <a:latin typeface="Segoe UI" panose="020B0502040204020203" pitchFamily="34" charset="0"/>
              </a:rPr>
              <a:t>4. Mai 2016 kein Druck von 500€ Banknoten mehr</a:t>
            </a:r>
          </a:p>
          <a:p>
            <a:r>
              <a:rPr lang="de-AT" b="0" i="0">
                <a:effectLst/>
                <a:latin typeface="Segoe UI" panose="020B0502040204020203" pitchFamily="34" charset="0"/>
              </a:rPr>
              <a:t>Bargeld als Euro seit 2002</a:t>
            </a:r>
          </a:p>
          <a:p>
            <a:r>
              <a:rPr lang="de-AT" b="0" i="0">
                <a:effectLst/>
                <a:latin typeface="Segoe UI" panose="020B0502040204020203" pitchFamily="34" charset="0"/>
              </a:rPr>
              <a:t>Gestaltungswettbewerb mit den Themen </a:t>
            </a:r>
            <a:r>
              <a:rPr lang="de-DE" b="0" i="0">
                <a:effectLst/>
                <a:latin typeface="Segoe UI" panose="020B0502040204020203" pitchFamily="34" charset="0"/>
              </a:rPr>
              <a:t>„Zeitalter und Stile in Europa“ und „abstraktes/modernes Design“</a:t>
            </a:r>
          </a:p>
          <a:p>
            <a:r>
              <a:rPr lang="de-DE">
                <a:latin typeface="Segoe UI" panose="020B0502040204020203" pitchFamily="34" charset="0"/>
              </a:rPr>
              <a:t>2020 26,13 </a:t>
            </a:r>
            <a:r>
              <a:rPr lang="de-DE" err="1">
                <a:latin typeface="Segoe UI" panose="020B0502040204020203" pitchFamily="34" charset="0"/>
              </a:rPr>
              <a:t>Millarden</a:t>
            </a:r>
            <a:r>
              <a:rPr lang="de-DE">
                <a:latin typeface="Segoe UI" panose="020B0502040204020203" pitchFamily="34" charset="0"/>
              </a:rPr>
              <a:t> Banknoten im Umlauf</a:t>
            </a:r>
            <a:endParaRPr lang="de-AT" b="0" i="0">
              <a:effectLst/>
              <a:latin typeface="Segoe UI" panose="020B0502040204020203" pitchFamily="34" charset="0"/>
            </a:endParaRPr>
          </a:p>
          <a:p>
            <a:endParaRPr lang="de-AT" b="0" i="0">
              <a:effectLst/>
              <a:latin typeface="Segoe UI" panose="020B0502040204020203" pitchFamily="34" charset="0"/>
            </a:endParaRPr>
          </a:p>
          <a:p>
            <a:endParaRPr lang="de-AT" b="0" i="0"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FBD1AD-EA9F-46D7-B195-9C59F7B0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1548"/>
            <a:ext cx="121824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608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AD5B28B-0448-4126-B49A-BEA046EC2D24}"/>
              </a:ext>
            </a:extLst>
          </p:cNvPr>
          <p:cNvSpPr txBox="1"/>
          <p:nvPr/>
        </p:nvSpPr>
        <p:spPr>
          <a:xfrm>
            <a:off x="6333263" y="1850474"/>
            <a:ext cx="560935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800">
                <a:latin typeface="Segoe UI"/>
                <a:cs typeface="Segoe UI"/>
              </a:rPr>
              <a:t>Smaragd-Zahl</a:t>
            </a:r>
            <a:endParaRPr lang="en-US" sz="2800" err="1">
              <a:latin typeface="Segoe UI"/>
              <a:cs typeface="Segoe UI"/>
            </a:endParaRPr>
          </a:p>
          <a:p>
            <a:pPr algn="ctr"/>
            <a:endParaRPr lang="de-DE" sz="2800">
              <a:latin typeface="Segoe UI"/>
              <a:cs typeface="Segoe UI"/>
            </a:endParaRPr>
          </a:p>
          <a:p>
            <a:pPr algn="ctr"/>
            <a:br>
              <a:rPr lang="de-DE" sz="2800">
                <a:latin typeface="Segoe UI"/>
                <a:cs typeface="Segoe UI"/>
              </a:rPr>
            </a:br>
            <a:r>
              <a:rPr lang="de-DE" sz="2800">
                <a:latin typeface="Segoe UI"/>
                <a:cs typeface="Segoe UI"/>
              </a:rPr>
              <a:t>Metallisierter Sicherheitsfaden</a:t>
            </a:r>
            <a:endParaRPr lang="en-US" sz="2800">
              <a:latin typeface="Segoe UI"/>
              <a:cs typeface="Segoe UI"/>
            </a:endParaRPr>
          </a:p>
          <a:p>
            <a:pPr marL="457200" indent="-457200" algn="ctr">
              <a:buFont typeface="Arial"/>
              <a:buChar char="•"/>
            </a:pPr>
            <a:endParaRPr lang="de-DE" sz="2800">
              <a:latin typeface="Segoe UI"/>
              <a:cs typeface="Segoe UI"/>
            </a:endParaRPr>
          </a:p>
          <a:p>
            <a:pPr algn="ctr"/>
            <a:endParaRPr lang="de-DE" sz="2800">
              <a:latin typeface="Segoe UI"/>
              <a:cs typeface="Segoe UI"/>
            </a:endParaRPr>
          </a:p>
          <a:p>
            <a:pPr algn="ctr"/>
            <a:r>
              <a:rPr lang="de-DE" sz="2800">
                <a:latin typeface="Segoe UI"/>
                <a:cs typeface="Segoe UI"/>
              </a:rPr>
              <a:t>Mikroschrift</a:t>
            </a:r>
            <a:br>
              <a:rPr lang="de-DE" sz="2800">
                <a:latin typeface="Segoe UI"/>
                <a:cs typeface="Segoe UI"/>
              </a:rPr>
            </a:br>
            <a:endParaRPr lang="en-US" sz="2800">
              <a:latin typeface="Segoe UI"/>
              <a:cs typeface="Segoe U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6D2146-002A-42C8-B648-50BAEAF99B0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DE"/>
              <a:t>Sicherheitsmerkmale von Banknoten</a:t>
            </a:r>
            <a:endParaRPr lang="de-AT">
              <a:cs typeface="Calibri Light" panose="020F03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B1876-408B-44B1-8641-8575AEBA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38" y="1939517"/>
            <a:ext cx="5900305" cy="4334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e-DE" b="0" i="0">
                <a:effectLst/>
                <a:latin typeface="Segoe UI"/>
                <a:cs typeface="Segoe UI"/>
              </a:rPr>
              <a:t>Fühlbares </a:t>
            </a:r>
            <a:r>
              <a:rPr lang="de-DE">
                <a:latin typeface="Segoe UI"/>
                <a:cs typeface="Segoe UI"/>
              </a:rPr>
              <a:t>Relief</a:t>
            </a:r>
            <a:endParaRPr lang="de-DE">
              <a:latin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endParaRPr lang="de-DE">
              <a:latin typeface="Segoe UI"/>
              <a:cs typeface="Segoe UI"/>
            </a:endParaRPr>
          </a:p>
          <a:p>
            <a:pPr marL="0" indent="0" algn="ctr">
              <a:buNone/>
            </a:pPr>
            <a:endParaRPr lang="de-DE">
              <a:latin typeface="Segoe UI"/>
              <a:cs typeface="Segoe UI"/>
            </a:endParaRPr>
          </a:p>
          <a:p>
            <a:pPr marL="0" indent="0" algn="ctr">
              <a:buNone/>
            </a:pPr>
            <a:r>
              <a:rPr lang="de-DE">
                <a:latin typeface="Segoe UI"/>
                <a:cs typeface="Segoe UI"/>
              </a:rPr>
              <a:t>Spezial-Folienstreifen</a:t>
            </a:r>
            <a:br>
              <a:rPr lang="de-DE">
                <a:latin typeface="Segoe UI"/>
                <a:cs typeface="Segoe UI"/>
              </a:rPr>
            </a:br>
            <a:endParaRPr lang="de-DE">
              <a:ea typeface="+mn-lt"/>
              <a:cs typeface="+mn-lt"/>
            </a:endParaRPr>
          </a:p>
          <a:p>
            <a:pPr marL="0" indent="0" algn="ctr">
              <a:buNone/>
            </a:pPr>
            <a:endParaRPr lang="de-DE">
              <a:latin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de-DE" b="0" i="0">
                <a:effectLst/>
                <a:latin typeface="Segoe UI"/>
                <a:cs typeface="Segoe UI"/>
              </a:rPr>
              <a:t>Verbesserte Folie mit </a:t>
            </a:r>
            <a:r>
              <a:rPr lang="de-DE" b="0" i="0" err="1">
                <a:effectLst/>
                <a:latin typeface="Segoe UI"/>
                <a:cs typeface="Segoe UI"/>
              </a:rPr>
              <a:t>Überdruckung</a:t>
            </a:r>
            <a:br>
              <a:rPr lang="de-DE" b="0" i="0">
                <a:effectLst/>
                <a:latin typeface="Segoe UI" panose="020B0502040204020203" pitchFamily="34" charset="0"/>
              </a:rPr>
            </a:br>
            <a:br>
              <a:rPr lang="de-DE" b="0" i="0">
                <a:effectLst/>
                <a:latin typeface="Segoe UI" panose="020B0502040204020203" pitchFamily="34" charset="0"/>
              </a:rPr>
            </a:br>
            <a:endParaRPr lang="de-DE" b="0" i="0">
              <a:effectLst/>
              <a:latin typeface="Segoe UI" panose="020B0502040204020203" pitchFamily="34" charset="0"/>
              <a:cs typeface="Segoe UI"/>
            </a:endParaRPr>
          </a:p>
          <a:p>
            <a:pPr algn="ctr"/>
            <a:endParaRPr lang="de-AT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1B4E5D-B648-4732-BE04-04F78FDDD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95" t="-4000" r="17830" b="-48000"/>
          <a:stretch/>
        </p:blipFill>
        <p:spPr>
          <a:xfrm>
            <a:off x="-498088" y="6440716"/>
            <a:ext cx="12684956" cy="546036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9E63ECB-4C6A-4B93-90A9-B26CAA3B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81613" y="2443740"/>
            <a:ext cx="838200" cy="8485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134CBF-F5BE-4A99-8F78-B2D43919D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318" y="3975317"/>
            <a:ext cx="171450" cy="82867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1577BFE-4F99-47CF-8ECA-032B9E0BE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40466" y="5488759"/>
            <a:ext cx="732418" cy="73428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914EC96-783E-4002-9028-BA6AE6327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744" y="2530104"/>
            <a:ext cx="1060044" cy="48916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510845E-9E42-4D4A-908D-DCF889CD2B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340" y="3695020"/>
            <a:ext cx="128155" cy="82261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AE2AD5B-BAD3-416D-9AB5-713E753F3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0326" y="5167265"/>
            <a:ext cx="995796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43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54BFA-A505-4913-9EAC-6730FC9F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de-AT">
                <a:solidFill>
                  <a:schemeClr val="bg1"/>
                </a:solidFill>
                <a:cs typeface="Calibri Light"/>
              </a:rPr>
              <a:t>Gestaltung der Banknoten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FBCB-C56F-432E-A466-BDD96F3B6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z="2200" b="1">
                <a:cs typeface="Calibri"/>
              </a:rPr>
              <a:t>Brücken</a:t>
            </a:r>
            <a:r>
              <a:rPr lang="en-US" sz="2200" b="1">
                <a:cs typeface="Calibri"/>
              </a:rPr>
              <a:t> – </a:t>
            </a:r>
            <a:r>
              <a:rPr lang="de-AT" sz="2200" b="1">
                <a:cs typeface="Calibri"/>
              </a:rPr>
              <a:t>Rückseite</a:t>
            </a:r>
          </a:p>
          <a:p>
            <a:pPr marL="0" indent="0">
              <a:buNone/>
            </a:pPr>
            <a:r>
              <a:rPr lang="de-DE" sz="2200">
                <a:cs typeface="Calibri"/>
              </a:rPr>
              <a:t>Symbolisieren Verbundenheit zwischen den Völkern Europas und zwischen Europa und der übrigen Welt.</a:t>
            </a:r>
          </a:p>
          <a:p>
            <a:r>
              <a:rPr lang="en-US" sz="2200" b="1">
                <a:cs typeface="Calibri"/>
              </a:rPr>
              <a:t>Fenster und Tore </a:t>
            </a:r>
            <a:r>
              <a:rPr lang="de-AT" sz="2200" b="1">
                <a:cs typeface="Calibri"/>
              </a:rPr>
              <a:t>– Vorderseite</a:t>
            </a:r>
          </a:p>
          <a:p>
            <a:pPr marL="0" indent="0">
              <a:buNone/>
            </a:pPr>
            <a:r>
              <a:rPr lang="de-DE" sz="2200">
                <a:cs typeface="Calibri"/>
              </a:rPr>
              <a:t>Symbolisieren den Geist der Offenheit und der Zusammenarbeit</a:t>
            </a:r>
            <a:endParaRPr lang="de-AT" sz="2200">
              <a:cs typeface="Calibri"/>
            </a:endParaRPr>
          </a:p>
          <a:p>
            <a:r>
              <a:rPr lang="de-AT" sz="2200" b="1">
                <a:cs typeface="Calibri"/>
              </a:rPr>
              <a:t>Schematische</a:t>
            </a:r>
            <a:r>
              <a:rPr lang="en-US" sz="2200" b="1">
                <a:cs typeface="Calibri"/>
              </a:rPr>
              <a:t> </a:t>
            </a:r>
            <a:r>
              <a:rPr lang="de-AT" sz="2200" b="1">
                <a:cs typeface="Calibri"/>
              </a:rPr>
              <a:t>Europakarte</a:t>
            </a:r>
          </a:p>
          <a:p>
            <a:r>
              <a:rPr lang="de-AT" sz="2200" b="1">
                <a:cs typeface="Calibri"/>
              </a:rPr>
              <a:t>Zwei</a:t>
            </a:r>
            <a:r>
              <a:rPr lang="en-US" sz="2200" b="1">
                <a:cs typeface="Calibri"/>
              </a:rPr>
              <a:t> </a:t>
            </a:r>
            <a:r>
              <a:rPr lang="de-AT" sz="2200" b="1">
                <a:cs typeface="Calibri"/>
              </a:rPr>
              <a:t>Seriennummern</a:t>
            </a:r>
            <a:r>
              <a:rPr lang="en-US" sz="2200" b="1">
                <a:cs typeface="Calibri"/>
              </a:rPr>
              <a:t> </a:t>
            </a:r>
            <a:r>
              <a:rPr lang="en-US" sz="2200">
                <a:cs typeface="Calibri"/>
              </a:rPr>
              <a:t>(horizontal und </a:t>
            </a:r>
            <a:r>
              <a:rPr lang="de-AT" sz="2200">
                <a:cs typeface="Calibri"/>
              </a:rPr>
              <a:t>vertikal</a:t>
            </a:r>
            <a:r>
              <a:rPr lang="en-US" sz="2200">
                <a:cs typeface="Calibri"/>
              </a:rPr>
              <a:t>)</a:t>
            </a:r>
            <a:endParaRPr lang="de-AT" sz="2200">
              <a:cs typeface="Calibri"/>
            </a:endParaRPr>
          </a:p>
          <a:p>
            <a:pPr marL="0" indent="0">
              <a:buNone/>
            </a:pPr>
            <a:endParaRPr lang="en-US" sz="2200">
              <a:cs typeface="Calibri"/>
            </a:endParaRPr>
          </a:p>
        </p:txBody>
      </p:sp>
      <p:pic>
        <p:nvPicPr>
          <p:cNvPr id="1026" name="Picture 2" descr="Euro. Neue Banknoten Vorder- und Rückseite Stockfotografie - Alamy">
            <a:extLst>
              <a:ext uri="{FF2B5EF4-FFF2-40B4-BE49-F238E27FC236}">
                <a16:creationId xmlns:a16="http://schemas.microsoft.com/office/drawing/2014/main" id="{34736E9C-2DE7-4BC4-9230-94CA5CC32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8" r="2" b="7942"/>
          <a:stretch/>
        </p:blipFill>
        <p:spPr bwMode="auto">
          <a:xfrm>
            <a:off x="6335270" y="1948245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435B6F0-5DA6-44C6-ADD2-F2E2A9E8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95" t="-4000" r="17830" b="-48000"/>
          <a:stretch/>
        </p:blipFill>
        <p:spPr>
          <a:xfrm>
            <a:off x="-498088" y="6440716"/>
            <a:ext cx="12684956" cy="5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135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232CF271A948930F854F83932AEC" ma:contentTypeVersion="14" ma:contentTypeDescription="Create a new document." ma:contentTypeScope="" ma:versionID="746451469328a5661d1c65f616ee3e4a">
  <xsd:schema xmlns:xsd="http://www.w3.org/2001/XMLSchema" xmlns:xs="http://www.w3.org/2001/XMLSchema" xmlns:p="http://schemas.microsoft.com/office/2006/metadata/properties" xmlns:ns3="64cf720b-5b23-4ccd-9302-e39bc4c7e275" xmlns:ns4="9c0e6d9b-7a8e-4b93-a588-eab4848655bd" targetNamespace="http://schemas.microsoft.com/office/2006/metadata/properties" ma:root="true" ma:fieldsID="de296ee410eca1d46e053b7792d22667" ns3:_="" ns4:_="">
    <xsd:import namespace="64cf720b-5b23-4ccd-9302-e39bc4c7e275"/>
    <xsd:import namespace="9c0e6d9b-7a8e-4b93-a588-eab4848655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f720b-5b23-4ccd-9302-e39bc4c7e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e6d9b-7a8e-4b93-a588-eab4848655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B85E05-E53B-4DDA-8F81-338A82E0D7A1}">
  <ds:schemaRefs>
    <ds:schemaRef ds:uri="64cf720b-5b23-4ccd-9302-e39bc4c7e275"/>
    <ds:schemaRef ds:uri="9c0e6d9b-7a8e-4b93-a588-eab4848655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7B253C-613A-4525-95CD-22EAAC673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45EBA-7E9E-47B0-A92A-F44BB7AA2348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</vt:lpstr>
      <vt:lpstr>Der Euro</vt:lpstr>
      <vt:lpstr>Der Euro als europäische Währung </vt:lpstr>
      <vt:lpstr>PowerPoint Presentation</vt:lpstr>
      <vt:lpstr>Gestaltung der Euro-Münzen</vt:lpstr>
      <vt:lpstr>Österreichische Euro-Münzen </vt:lpstr>
      <vt:lpstr>Deutsche Euro-Münzen</vt:lpstr>
      <vt:lpstr>Banknoten </vt:lpstr>
      <vt:lpstr>Sicherheitsmerkmale von Banknoten</vt:lpstr>
      <vt:lpstr>Gestaltung der Banknoten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Euro</dc:title>
  <dc:creator>Tippl Anna Maria</dc:creator>
  <cp:revision>1</cp:revision>
  <dcterms:created xsi:type="dcterms:W3CDTF">2021-06-13T18:33:27Z</dcterms:created>
  <dcterms:modified xsi:type="dcterms:W3CDTF">2021-06-20T17:31:36Z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0x0101004E3F232CF271A948930F854F83932AEC</vt:lpwstr>
  </property>
</Properties>
</file>