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FBFFDD-34E8-4ADE-BD4A-2C52223107FC}" type="datetimeFigureOut">
              <a:rPr lang="hu-HU" smtClean="0"/>
              <a:pPr/>
              <a:t>2015.10.13.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87D8C97-05C2-4A27-801C-40AA87893523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erde trapéz 5"/>
          <p:cNvSpPr/>
          <p:nvPr/>
        </p:nvSpPr>
        <p:spPr>
          <a:xfrm rot="19105885" flipH="1">
            <a:off x="7155994" y="5645562"/>
            <a:ext cx="1656184" cy="1628800"/>
          </a:xfrm>
          <a:prstGeom prst="diagStripe">
            <a:avLst>
              <a:gd name="adj" fmla="val 343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pic>
        <p:nvPicPr>
          <p:cNvPr id="7" name="Kép 6" descr="6132715288_f9ab836641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3039" y="1"/>
            <a:ext cx="9827039" cy="685800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0" y="620688"/>
            <a:ext cx="320384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dirty="0" smtClean="0"/>
              <a:t>Zoltán Zelk</a:t>
            </a:r>
          </a:p>
          <a:p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the</a:t>
            </a:r>
            <a:r>
              <a:rPr lang="hu-HU" sz="2000" dirty="0" smtClean="0"/>
              <a:t> </a:t>
            </a:r>
            <a:r>
              <a:rPr lang="hu-HU" sz="2000" dirty="0" err="1" smtClean="0"/>
              <a:t>evening</a:t>
            </a:r>
            <a:r>
              <a:rPr lang="hu-HU" sz="2000" dirty="0" smtClean="0"/>
              <a:t> </a:t>
            </a:r>
            <a:r>
              <a:rPr lang="hu-HU" sz="2000" dirty="0" err="1" smtClean="0"/>
              <a:t>it</a:t>
            </a:r>
            <a:r>
              <a:rPr lang="hu-HU" sz="2000" dirty="0" smtClean="0"/>
              <a:t> is </a:t>
            </a:r>
            <a:r>
              <a:rPr lang="hu-HU" sz="2000" dirty="0" err="1" smtClean="0"/>
              <a:t>good</a:t>
            </a:r>
            <a:endParaRPr lang="hu-HU" sz="2000" dirty="0"/>
          </a:p>
        </p:txBody>
      </p:sp>
      <p:sp>
        <p:nvSpPr>
          <p:cNvPr id="9" name="Szövegdoboz 8"/>
          <p:cNvSpPr txBox="1"/>
          <p:nvPr/>
        </p:nvSpPr>
        <p:spPr>
          <a:xfrm>
            <a:off x="5220072" y="2492896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Készítette:</a:t>
            </a:r>
          </a:p>
          <a:p>
            <a:r>
              <a:rPr lang="hu-HU" dirty="0" smtClean="0"/>
              <a:t>Bettina Debreceni</a:t>
            </a:r>
          </a:p>
          <a:p>
            <a:r>
              <a:rPr lang="hu-HU" dirty="0" smtClean="0"/>
              <a:t>Emese </a:t>
            </a:r>
            <a:r>
              <a:rPr lang="hu-HU" dirty="0" err="1" smtClean="0"/>
              <a:t>Nedró</a:t>
            </a:r>
            <a:endParaRPr lang="hu-HU" dirty="0" smtClean="0"/>
          </a:p>
          <a:p>
            <a:r>
              <a:rPr lang="hu-HU" dirty="0"/>
              <a:t> </a:t>
            </a:r>
            <a:r>
              <a:rPr lang="hu-HU" dirty="0" smtClean="0"/>
              <a:t>       Alma Arany</a:t>
            </a:r>
          </a:p>
          <a:p>
            <a:r>
              <a:rPr lang="hu-HU" dirty="0"/>
              <a:t> </a:t>
            </a:r>
            <a:r>
              <a:rPr lang="hu-HU" dirty="0" smtClean="0"/>
              <a:t>       Panka Kiss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err="1" smtClean="0"/>
              <a:t>Content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„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evening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”</a:t>
            </a:r>
          </a:p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writer</a:t>
            </a:r>
            <a:endParaRPr lang="hu-HU" dirty="0" smtClean="0"/>
          </a:p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endParaRPr lang="hu-HU" dirty="0" smtClean="0"/>
          </a:p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poems</a:t>
            </a:r>
            <a:endParaRPr lang="hu-HU" dirty="0"/>
          </a:p>
        </p:txBody>
      </p:sp>
      <p:sp>
        <p:nvSpPr>
          <p:cNvPr id="6" name="Akciógomb: Tovább vagy Következő 5">
            <a:hlinkClick r:id="rId2" action="ppaction://hlinksldjump" highlightClick="1"/>
          </p:cNvPr>
          <p:cNvSpPr/>
          <p:nvPr/>
        </p:nvSpPr>
        <p:spPr>
          <a:xfrm>
            <a:off x="4932040" y="2060848"/>
            <a:ext cx="576064" cy="50405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Akciógomb: Tovább vagy Következő 6">
            <a:hlinkClick r:id="rId3" action="ppaction://hlinksldjump" highlightClick="1"/>
          </p:cNvPr>
          <p:cNvSpPr/>
          <p:nvPr/>
        </p:nvSpPr>
        <p:spPr>
          <a:xfrm>
            <a:off x="4067944" y="2564904"/>
            <a:ext cx="360040" cy="28803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Akciógomb: Tovább vagy Következő 7">
            <a:hlinkClick r:id="rId4" action="ppaction://hlinksldjump" highlightClick="1"/>
          </p:cNvPr>
          <p:cNvSpPr/>
          <p:nvPr/>
        </p:nvSpPr>
        <p:spPr>
          <a:xfrm>
            <a:off x="3275856" y="2852936"/>
            <a:ext cx="432048" cy="4320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Akciógomb: Tovább vagy Következő 9">
            <a:hlinkClick r:id="rId5" action="ppaction://hlinksldjump" highlightClick="1"/>
          </p:cNvPr>
          <p:cNvSpPr/>
          <p:nvPr/>
        </p:nvSpPr>
        <p:spPr>
          <a:xfrm>
            <a:off x="3059832" y="3501008"/>
            <a:ext cx="432048" cy="36004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Zoltán Zelk</a:t>
            </a:r>
            <a:br>
              <a:rPr lang="hu-HU" dirty="0" smtClean="0"/>
            </a:b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evening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0" y="20608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0" y="1779687"/>
            <a:ext cx="230425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evening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After</a:t>
            </a:r>
            <a:r>
              <a:rPr lang="hu-HU" dirty="0" smtClean="0"/>
              <a:t>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.</a:t>
            </a:r>
          </a:p>
          <a:p>
            <a:r>
              <a:rPr lang="hu-HU" dirty="0" smtClean="0"/>
              <a:t>Dad is </a:t>
            </a:r>
            <a:r>
              <a:rPr lang="hu-HU" dirty="0" err="1" smtClean="0"/>
              <a:t>bathing</a:t>
            </a:r>
            <a:r>
              <a:rPr lang="hu-HU" dirty="0" smtClean="0"/>
              <a:t>, </a:t>
            </a:r>
            <a:r>
              <a:rPr lang="hu-HU" dirty="0" err="1" smtClean="0"/>
              <a:t>Mom</a:t>
            </a:r>
            <a:r>
              <a:rPr lang="hu-HU" dirty="0" smtClean="0"/>
              <a:t> </a:t>
            </a:r>
            <a:r>
              <a:rPr lang="hu-HU" dirty="0" err="1" smtClean="0"/>
              <a:t>is</a:t>
            </a:r>
            <a:r>
              <a:rPr lang="hu-HU" dirty="0" smtClean="0"/>
              <a:t> </a:t>
            </a:r>
            <a:r>
              <a:rPr lang="hu-HU" dirty="0" err="1" smtClean="0"/>
              <a:t>cooking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together</a:t>
            </a:r>
            <a:r>
              <a:rPr lang="hu-HU" dirty="0" smtClean="0"/>
              <a:t>.</a:t>
            </a:r>
          </a:p>
          <a:p>
            <a:endParaRPr lang="hu-HU" dirty="0"/>
          </a:p>
          <a:p>
            <a:r>
              <a:rPr lang="hu-HU" dirty="0" err="1" smtClean="0"/>
              <a:t>Slow</a:t>
            </a:r>
            <a:r>
              <a:rPr lang="hu-HU" dirty="0" smtClean="0"/>
              <a:t> </a:t>
            </a:r>
            <a:r>
              <a:rPr lang="hu-HU" dirty="0" err="1" smtClean="0"/>
              <a:t>dance</a:t>
            </a:r>
            <a:r>
              <a:rPr lang="hu-HU" dirty="0" smtClean="0"/>
              <a:t>, </a:t>
            </a:r>
            <a:r>
              <a:rPr lang="hu-HU" dirty="0" err="1" smtClean="0"/>
              <a:t>slow</a:t>
            </a:r>
            <a:r>
              <a:rPr lang="hu-HU" dirty="0" smtClean="0"/>
              <a:t> </a:t>
            </a:r>
            <a:r>
              <a:rPr lang="hu-HU" dirty="0" err="1" smtClean="0"/>
              <a:t>dance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dances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ceiling</a:t>
            </a:r>
            <a:r>
              <a:rPr lang="hu-HU" dirty="0" smtClean="0"/>
              <a:t>,</a:t>
            </a:r>
          </a:p>
          <a:p>
            <a:r>
              <a:rPr lang="hu-HU" dirty="0" smtClean="0"/>
              <a:t>I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touch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now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shallow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 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4355976" y="2780928"/>
            <a:ext cx="40324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bed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chair</a:t>
            </a:r>
            <a:r>
              <a:rPr lang="hu-HU" dirty="0" smtClean="0"/>
              <a:t>      </a:t>
            </a:r>
          </a:p>
          <a:p>
            <a:r>
              <a:rPr lang="hu-HU" dirty="0" smtClean="0"/>
              <a:t>is </a:t>
            </a:r>
            <a:r>
              <a:rPr lang="hu-HU" dirty="0" err="1" smtClean="0"/>
              <a:t>running</a:t>
            </a:r>
            <a:r>
              <a:rPr lang="hu-HU" dirty="0" smtClean="0"/>
              <a:t> far </a:t>
            </a:r>
            <a:r>
              <a:rPr lang="hu-HU" dirty="0" err="1" smtClean="0"/>
              <a:t>away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smoke</a:t>
            </a:r>
            <a:r>
              <a:rPr lang="hu-HU" dirty="0" smtClean="0"/>
              <a:t>, </a:t>
            </a:r>
            <a:r>
              <a:rPr lang="hu-HU" dirty="0" err="1" smtClean="0"/>
              <a:t>all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endParaRPr lang="hu-HU" dirty="0" smtClean="0"/>
          </a:p>
          <a:p>
            <a:r>
              <a:rPr lang="hu-HU" dirty="0" err="1" smtClean="0"/>
              <a:t>black</a:t>
            </a:r>
            <a:r>
              <a:rPr lang="hu-HU" dirty="0" smtClean="0"/>
              <a:t> </a:t>
            </a:r>
            <a:r>
              <a:rPr lang="hu-HU" dirty="0" err="1" smtClean="0"/>
              <a:t>walls</a:t>
            </a:r>
            <a:r>
              <a:rPr lang="hu-HU" dirty="0" smtClean="0"/>
              <a:t> </a:t>
            </a:r>
            <a:r>
              <a:rPr lang="hu-HU" dirty="0" err="1" smtClean="0"/>
              <a:t>fly</a:t>
            </a:r>
            <a:r>
              <a:rPr lang="hu-HU" dirty="0" smtClean="0"/>
              <a:t> </a:t>
            </a:r>
            <a:r>
              <a:rPr lang="hu-HU" dirty="0" err="1" smtClean="0"/>
              <a:t>away</a:t>
            </a:r>
            <a:r>
              <a:rPr lang="hu-HU" dirty="0" smtClean="0"/>
              <a:t>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 </a:t>
            </a:r>
          </a:p>
          <a:p>
            <a:r>
              <a:rPr lang="hu-HU" dirty="0" err="1" smtClean="0"/>
              <a:t>I'm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afraid</a:t>
            </a:r>
            <a:r>
              <a:rPr lang="hu-HU" dirty="0" smtClean="0"/>
              <a:t>, </a:t>
            </a:r>
            <a:r>
              <a:rPr lang="hu-HU" dirty="0" err="1" smtClean="0"/>
              <a:t>although</a:t>
            </a:r>
            <a:endParaRPr lang="hu-HU" dirty="0" smtClean="0"/>
          </a:p>
          <a:p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cry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since</a:t>
            </a:r>
            <a:r>
              <a:rPr lang="hu-HU" dirty="0" smtClean="0"/>
              <a:t> </a:t>
            </a:r>
            <a:r>
              <a:rPr lang="hu-HU" dirty="0" err="1" smtClean="0"/>
              <a:t>I'm</a:t>
            </a:r>
            <a:r>
              <a:rPr lang="hu-HU" dirty="0" smtClean="0"/>
              <a:t> </a:t>
            </a:r>
            <a:r>
              <a:rPr lang="hu-HU" dirty="0" err="1" smtClean="0"/>
              <a:t>easy</a:t>
            </a:r>
            <a:endParaRPr lang="hu-HU" dirty="0" smtClean="0"/>
          </a:p>
          <a:p>
            <a:r>
              <a:rPr lang="hu-HU" dirty="0" err="1" smtClean="0"/>
              <a:t>like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smoke</a:t>
            </a:r>
            <a:r>
              <a:rPr lang="hu-HU" dirty="0" smtClean="0"/>
              <a:t> I </a:t>
            </a:r>
            <a:r>
              <a:rPr lang="hu-HU" dirty="0" err="1" smtClean="0"/>
              <a:t>fly</a:t>
            </a:r>
            <a:r>
              <a:rPr lang="hu-HU" dirty="0" smtClean="0"/>
              <a:t>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 </a:t>
            </a:r>
          </a:p>
          <a:p>
            <a:endParaRPr lang="hu-HU" dirty="0" smtClean="0"/>
          </a:p>
        </p:txBody>
      </p:sp>
      <p:sp>
        <p:nvSpPr>
          <p:cNvPr id="7" name="Szövegdoboz 6"/>
          <p:cNvSpPr txBox="1"/>
          <p:nvPr/>
        </p:nvSpPr>
        <p:spPr>
          <a:xfrm>
            <a:off x="6948264" y="2060848"/>
            <a:ext cx="24482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Who</a:t>
            </a:r>
            <a:r>
              <a:rPr lang="hu-HU" dirty="0" smtClean="0"/>
              <a:t> is, </a:t>
            </a:r>
            <a:r>
              <a:rPr lang="hu-HU" dirty="0" err="1" smtClean="0"/>
              <a:t>who</a:t>
            </a:r>
            <a:r>
              <a:rPr lang="hu-HU" dirty="0" smtClean="0"/>
              <a:t> </a:t>
            </a:r>
            <a:r>
              <a:rPr lang="hu-HU" dirty="0" err="1" smtClean="0"/>
              <a:t>is</a:t>
            </a:r>
            <a:r>
              <a:rPr lang="hu-HU" dirty="0" smtClean="0"/>
              <a:t> lifting,</a:t>
            </a:r>
          </a:p>
          <a:p>
            <a:r>
              <a:rPr lang="hu-HU" dirty="0" err="1" smtClean="0"/>
              <a:t>cradling</a:t>
            </a:r>
            <a:r>
              <a:rPr lang="hu-HU" dirty="0" smtClean="0"/>
              <a:t> </a:t>
            </a:r>
            <a:r>
              <a:rPr lang="hu-HU" dirty="0" err="1" smtClean="0"/>
              <a:t>me</a:t>
            </a:r>
            <a:r>
              <a:rPr lang="hu-HU" dirty="0" smtClean="0"/>
              <a:t>?</a:t>
            </a:r>
          </a:p>
          <a:p>
            <a:r>
              <a:rPr lang="hu-HU" dirty="0" err="1" smtClean="0"/>
              <a:t>Still</a:t>
            </a:r>
            <a:r>
              <a:rPr lang="hu-HU" dirty="0" smtClean="0"/>
              <a:t> I </a:t>
            </a:r>
            <a:r>
              <a:rPr lang="hu-HU" dirty="0" err="1" smtClean="0"/>
              <a:t>would</a:t>
            </a:r>
            <a:r>
              <a:rPr lang="hu-HU" dirty="0" smtClean="0"/>
              <a:t> </a:t>
            </a:r>
            <a:r>
              <a:rPr lang="hu-HU" dirty="0" err="1" smtClean="0"/>
              <a:t>open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eyes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couldn't</a:t>
            </a:r>
            <a:r>
              <a:rPr lang="hu-HU" dirty="0" smtClean="0"/>
              <a:t> be.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The </a:t>
            </a:r>
            <a:r>
              <a:rPr lang="hu-HU" dirty="0" err="1" smtClean="0"/>
              <a:t>world</a:t>
            </a:r>
            <a:r>
              <a:rPr lang="hu-HU" dirty="0" smtClean="0"/>
              <a:t> is </a:t>
            </a:r>
            <a:r>
              <a:rPr lang="hu-HU" dirty="0" err="1" smtClean="0"/>
              <a:t>melted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but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center</a:t>
            </a:r>
          </a:p>
          <a:p>
            <a:r>
              <a:rPr lang="hu-HU" dirty="0" err="1" smtClean="0"/>
              <a:t>Mom</a:t>
            </a:r>
            <a:r>
              <a:rPr lang="hu-HU" dirty="0" smtClean="0"/>
              <a:t> is </a:t>
            </a:r>
            <a:r>
              <a:rPr lang="hu-HU" dirty="0" err="1" smtClean="0"/>
              <a:t>sitting</a:t>
            </a:r>
            <a:r>
              <a:rPr lang="hu-HU" dirty="0" smtClean="0"/>
              <a:t>, and</a:t>
            </a:r>
          </a:p>
          <a:p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her</a:t>
            </a:r>
            <a:r>
              <a:rPr lang="hu-HU" dirty="0" smtClean="0"/>
              <a:t> lap </a:t>
            </a:r>
            <a:r>
              <a:rPr lang="hu-HU" dirty="0" err="1" smtClean="0"/>
              <a:t>that's</a:t>
            </a:r>
            <a:r>
              <a:rPr lang="hu-HU" dirty="0" smtClean="0"/>
              <a:t> </a:t>
            </a:r>
            <a:r>
              <a:rPr lang="hu-HU" dirty="0" err="1" smtClean="0"/>
              <a:t>me</a:t>
            </a:r>
            <a:r>
              <a:rPr lang="hu-HU" dirty="0" smtClean="0"/>
              <a:t>.</a:t>
            </a:r>
          </a:p>
          <a:p>
            <a:r>
              <a:rPr lang="hu-HU" dirty="0" smtClean="0"/>
              <a:t> </a:t>
            </a:r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2195736" y="2060848"/>
            <a:ext cx="23042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Their</a:t>
            </a:r>
            <a:r>
              <a:rPr lang="hu-HU" dirty="0" smtClean="0"/>
              <a:t> </a:t>
            </a:r>
            <a:r>
              <a:rPr lang="hu-HU" dirty="0" err="1" smtClean="0"/>
              <a:t>dance</a:t>
            </a:r>
            <a:r>
              <a:rPr lang="hu-HU" dirty="0" smtClean="0"/>
              <a:t> is </a:t>
            </a:r>
            <a:r>
              <a:rPr lang="hu-HU" dirty="0" err="1" smtClean="0"/>
              <a:t>round</a:t>
            </a:r>
            <a:endParaRPr lang="hu-HU" dirty="0" smtClean="0"/>
          </a:p>
          <a:p>
            <a:r>
              <a:rPr lang="hu-HU" dirty="0" err="1" smtClean="0"/>
              <a:t>like</a:t>
            </a:r>
            <a:r>
              <a:rPr lang="hu-HU" dirty="0" smtClean="0"/>
              <a:t> a </a:t>
            </a:r>
            <a:r>
              <a:rPr lang="hu-HU" dirty="0" err="1" smtClean="0"/>
              <a:t>wreath</a:t>
            </a:r>
            <a:r>
              <a:rPr lang="hu-HU" dirty="0" smtClean="0"/>
              <a:t>,</a:t>
            </a:r>
          </a:p>
          <a:p>
            <a:r>
              <a:rPr lang="hu-HU" dirty="0" smtClean="0"/>
              <a:t>a </a:t>
            </a:r>
            <a:r>
              <a:rPr lang="hu-HU" dirty="0" err="1" smtClean="0"/>
              <a:t>small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dies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yet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sad</a:t>
            </a:r>
            <a:r>
              <a:rPr lang="hu-HU" dirty="0" smtClean="0"/>
              <a:t>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 </a:t>
            </a:r>
          </a:p>
          <a:p>
            <a:r>
              <a:rPr lang="hu-HU" dirty="0" err="1" smtClean="0"/>
              <a:t>Slow</a:t>
            </a:r>
            <a:r>
              <a:rPr lang="hu-HU" dirty="0" smtClean="0"/>
              <a:t> </a:t>
            </a:r>
            <a:r>
              <a:rPr lang="hu-HU" dirty="0" err="1" smtClean="0"/>
              <a:t>dance</a:t>
            </a:r>
            <a:r>
              <a:rPr lang="hu-HU" dirty="0" smtClean="0"/>
              <a:t>, </a:t>
            </a:r>
            <a:r>
              <a:rPr lang="hu-HU" dirty="0" err="1" smtClean="0"/>
              <a:t>slow</a:t>
            </a:r>
            <a:r>
              <a:rPr lang="hu-HU" dirty="0" smtClean="0"/>
              <a:t> </a:t>
            </a:r>
            <a:r>
              <a:rPr lang="hu-HU" dirty="0" err="1" smtClean="0"/>
              <a:t>dance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dances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ceiling</a:t>
            </a:r>
            <a:r>
              <a:rPr lang="hu-HU" dirty="0" smtClean="0"/>
              <a:t>,</a:t>
            </a:r>
          </a:p>
          <a:p>
            <a:r>
              <a:rPr lang="hu-HU" dirty="0" smtClean="0"/>
              <a:t>I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touch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now</a:t>
            </a:r>
            <a:r>
              <a:rPr lang="hu-HU" dirty="0" smtClean="0"/>
              <a:t>,</a:t>
            </a:r>
          </a:p>
          <a:p>
            <a:r>
              <a:rPr lang="hu-HU" dirty="0" err="1" smtClean="0"/>
              <a:t>so</a:t>
            </a:r>
            <a:r>
              <a:rPr lang="hu-HU" dirty="0" smtClean="0"/>
              <a:t> </a:t>
            </a:r>
            <a:r>
              <a:rPr lang="hu-HU" dirty="0" err="1" smtClean="0"/>
              <a:t>shallow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is.</a:t>
            </a:r>
          </a:p>
          <a:p>
            <a:r>
              <a:rPr lang="hu-HU" dirty="0" smtClean="0"/>
              <a:t> </a:t>
            </a:r>
          </a:p>
          <a:p>
            <a:r>
              <a:rPr lang="hu-HU" dirty="0" smtClean="0"/>
              <a:t> </a:t>
            </a:r>
          </a:p>
        </p:txBody>
      </p:sp>
      <p:sp>
        <p:nvSpPr>
          <p:cNvPr id="9" name="Akciógomb: Vissza vagy Előző 8">
            <a:hlinkClick r:id="rId2" action="ppaction://hlinksldjump" highlightClick="1"/>
          </p:cNvPr>
          <p:cNvSpPr/>
          <p:nvPr/>
        </p:nvSpPr>
        <p:spPr>
          <a:xfrm>
            <a:off x="4932040" y="404664"/>
            <a:ext cx="576064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About</a:t>
            </a:r>
            <a:r>
              <a:rPr lang="hu-HU" dirty="0" smtClean="0"/>
              <a:t> Zoltán Zelk</a:t>
            </a:r>
            <a:endParaRPr lang="hu-HU" dirty="0"/>
          </a:p>
        </p:txBody>
      </p:sp>
      <p:pic>
        <p:nvPicPr>
          <p:cNvPr id="4" name="Tartalom helye 3" descr="index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636912"/>
            <a:ext cx="2803401" cy="3742685"/>
          </a:xfrm>
        </p:spPr>
      </p:pic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He </a:t>
            </a:r>
            <a:r>
              <a:rPr lang="hu-HU" dirty="0" err="1" smtClean="0"/>
              <a:t>was</a:t>
            </a:r>
            <a:r>
              <a:rPr lang="hu-HU" dirty="0" smtClean="0"/>
              <a:t> </a:t>
            </a:r>
            <a:r>
              <a:rPr lang="hu-HU" dirty="0" err="1" smtClean="0"/>
              <a:t>born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smtClean="0"/>
              <a:t>1906  </a:t>
            </a:r>
            <a:r>
              <a:rPr lang="hu-HU" dirty="0" smtClean="0"/>
              <a:t>18 </a:t>
            </a:r>
            <a:r>
              <a:rPr lang="hu-HU" dirty="0" smtClean="0"/>
              <a:t> December</a:t>
            </a:r>
            <a:r>
              <a:rPr lang="hu-HU" dirty="0" smtClean="0"/>
              <a:t>. </a:t>
            </a:r>
            <a:r>
              <a:rPr lang="hu-HU" dirty="0" err="1" smtClean="0"/>
              <a:t>Soon</a:t>
            </a:r>
            <a:r>
              <a:rPr lang="hu-HU" dirty="0" smtClean="0"/>
              <a:t>, he  </a:t>
            </a:r>
            <a:r>
              <a:rPr lang="hu-HU" dirty="0" err="1" smtClean="0"/>
              <a:t>lost</a:t>
            </a:r>
            <a:r>
              <a:rPr lang="hu-HU" dirty="0" smtClean="0"/>
              <a:t>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father</a:t>
            </a:r>
            <a:r>
              <a:rPr lang="hu-HU" dirty="0" smtClean="0"/>
              <a:t>. </a:t>
            </a:r>
            <a:r>
              <a:rPr lang="en-US" dirty="0" smtClean="0"/>
              <a:t>First book of poems was published in 1930</a:t>
            </a:r>
            <a:r>
              <a:rPr lang="hu-HU" dirty="0" smtClean="0"/>
              <a:t>. </a:t>
            </a:r>
            <a:r>
              <a:rPr lang="en-US" dirty="0" smtClean="0"/>
              <a:t>Children's Day also launched Little Drummer title (1952-1956), in which their children's poems have appeared.</a:t>
            </a:r>
            <a:endParaRPr lang="hu-HU" dirty="0"/>
          </a:p>
        </p:txBody>
      </p:sp>
      <p:sp>
        <p:nvSpPr>
          <p:cNvPr id="6" name="Akciógomb: Vissza vagy Előző 5">
            <a:hlinkClick r:id="rId3" action="ppaction://hlinksldjump" highlightClick="1"/>
          </p:cNvPr>
          <p:cNvSpPr/>
          <p:nvPr/>
        </p:nvSpPr>
        <p:spPr>
          <a:xfrm>
            <a:off x="5796136" y="620688"/>
            <a:ext cx="504056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About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He </a:t>
            </a:r>
            <a:r>
              <a:rPr lang="hu-HU" dirty="0" err="1" smtClean="0"/>
              <a:t>wanted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show 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kids</a:t>
            </a:r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literature</a:t>
            </a:r>
            <a:r>
              <a:rPr lang="hu-HU" dirty="0" smtClean="0"/>
              <a:t>,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arts</a:t>
            </a:r>
            <a:r>
              <a:rPr lang="hu-HU" dirty="0" smtClean="0"/>
              <a:t> ,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is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.  </a:t>
            </a:r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poems</a:t>
            </a:r>
            <a:r>
              <a:rPr lang="hu-HU" dirty="0" smtClean="0"/>
              <a:t> </a:t>
            </a:r>
            <a:r>
              <a:rPr lang="hu-HU" dirty="0" err="1" smtClean="0"/>
              <a:t>were</a:t>
            </a:r>
            <a:r>
              <a:rPr lang="hu-HU" dirty="0" smtClean="0"/>
              <a:t> </a:t>
            </a:r>
            <a:r>
              <a:rPr lang="hu-HU" dirty="0" err="1" smtClean="0"/>
              <a:t>beautiful</a:t>
            </a:r>
            <a:r>
              <a:rPr lang="hu-HU" dirty="0" smtClean="0"/>
              <a:t>. He </a:t>
            </a:r>
            <a:r>
              <a:rPr lang="hu-HU" dirty="0" err="1" smtClean="0"/>
              <a:t>use</a:t>
            </a:r>
            <a:r>
              <a:rPr lang="hu-HU" dirty="0" err="1" smtClean="0"/>
              <a:t>d</a:t>
            </a:r>
            <a:r>
              <a:rPr lang="hu-HU" dirty="0" smtClean="0"/>
              <a:t> </a:t>
            </a:r>
            <a:r>
              <a:rPr lang="hu-HU" dirty="0" smtClean="0"/>
              <a:t>and </a:t>
            </a:r>
            <a:r>
              <a:rPr lang="hu-HU" dirty="0" err="1" smtClean="0"/>
              <a:t>concentrated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mother</a:t>
            </a:r>
            <a:r>
              <a:rPr lang="hu-HU" dirty="0" smtClean="0"/>
              <a:t> </a:t>
            </a:r>
            <a:r>
              <a:rPr lang="hu-HU" dirty="0" err="1" smtClean="0"/>
              <a:t>tongue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poetically</a:t>
            </a:r>
            <a:r>
              <a:rPr lang="hu-HU" dirty="0" smtClean="0"/>
              <a:t> </a:t>
            </a:r>
            <a:r>
              <a:rPr lang="hu-HU" dirty="0" err="1" smtClean="0"/>
              <a:t>arranged</a:t>
            </a:r>
            <a:r>
              <a:rPr lang="hu-HU" dirty="0" smtClean="0"/>
              <a:t> </a:t>
            </a:r>
            <a:r>
              <a:rPr lang="hu-HU" dirty="0" err="1" smtClean="0"/>
              <a:t>terms</a:t>
            </a:r>
            <a:r>
              <a:rPr lang="hu-HU" dirty="0" smtClean="0"/>
              <a:t>. </a:t>
            </a:r>
            <a:endParaRPr lang="hu-HU" dirty="0"/>
          </a:p>
        </p:txBody>
      </p:sp>
      <p:sp>
        <p:nvSpPr>
          <p:cNvPr id="5" name="Akciógomb: Vissza vagy Előző 4">
            <a:hlinkClick r:id="rId2" action="ppaction://hlinksldjump" highlightClick="1"/>
          </p:cNvPr>
          <p:cNvSpPr/>
          <p:nvPr/>
        </p:nvSpPr>
        <p:spPr>
          <a:xfrm>
            <a:off x="5364088" y="692696"/>
            <a:ext cx="432048" cy="36004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 descr="ii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523444"/>
            <a:ext cx="2488091" cy="3334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poems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 err="1" smtClean="0"/>
              <a:t>His</a:t>
            </a:r>
            <a:r>
              <a:rPr lang="hu-HU" dirty="0" smtClean="0"/>
              <a:t>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poems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books</a:t>
            </a:r>
            <a:r>
              <a:rPr lang="hu-HU" dirty="0" smtClean="0"/>
              <a:t>: The most </a:t>
            </a:r>
            <a:r>
              <a:rPr lang="hu-HU" dirty="0" err="1" smtClean="0"/>
              <a:t>famous</a:t>
            </a:r>
            <a:r>
              <a:rPr lang="hu-HU" dirty="0" smtClean="0"/>
              <a:t> is : The </a:t>
            </a:r>
            <a:r>
              <a:rPr lang="hu-HU" dirty="0" err="1" smtClean="0"/>
              <a:t>three</a:t>
            </a:r>
            <a:r>
              <a:rPr lang="hu-HU" dirty="0" smtClean="0"/>
              <a:t> rabbit</a:t>
            </a:r>
            <a:endParaRPr lang="hu-HU" dirty="0"/>
          </a:p>
        </p:txBody>
      </p:sp>
      <p:pic>
        <p:nvPicPr>
          <p:cNvPr id="6" name="Tartalom helye 5" descr="TN6_B32482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331640" y="3284984"/>
            <a:ext cx="2124460" cy="2859850"/>
          </a:xfrm>
        </p:spPr>
      </p:pic>
      <p:sp>
        <p:nvSpPr>
          <p:cNvPr id="8" name="Akciógomb: Vissza vagy Előző 7">
            <a:hlinkClick r:id="rId3" action="ppaction://hlinksldjump" highlightClick="1"/>
          </p:cNvPr>
          <p:cNvSpPr/>
          <p:nvPr/>
        </p:nvSpPr>
        <p:spPr>
          <a:xfrm>
            <a:off x="4139952" y="908720"/>
            <a:ext cx="504056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Szövegdoboz 8"/>
          <p:cNvSpPr txBox="1"/>
          <p:nvPr/>
        </p:nvSpPr>
        <p:spPr>
          <a:xfrm>
            <a:off x="4716016" y="1484784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poem</a:t>
            </a:r>
            <a:r>
              <a:rPr lang="hu-HU" dirty="0" smtClean="0"/>
              <a:t> is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 song, </a:t>
            </a:r>
            <a:r>
              <a:rPr lang="hu-HU" dirty="0" err="1" smtClean="0"/>
              <a:t>too</a:t>
            </a:r>
            <a:r>
              <a:rPr lang="hu-HU" dirty="0" smtClean="0"/>
              <a:t>.  Ildikó Vitai is </a:t>
            </a:r>
            <a:r>
              <a:rPr lang="hu-HU" dirty="0" smtClean="0"/>
              <a:t>singing </a:t>
            </a:r>
            <a:r>
              <a:rPr lang="hu-HU" dirty="0" err="1" smtClean="0"/>
              <a:t>it</a:t>
            </a:r>
            <a:r>
              <a:rPr lang="hu-HU" dirty="0" smtClean="0"/>
              <a:t>. </a:t>
            </a:r>
          </a:p>
          <a:p>
            <a:endParaRPr lang="hu-HU" dirty="0" smtClean="0"/>
          </a:p>
        </p:txBody>
      </p:sp>
      <p:pic>
        <p:nvPicPr>
          <p:cNvPr id="10" name="Kép 9" descr="hqdefau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95936" y="3212976"/>
            <a:ext cx="4176464" cy="31323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Thank</a:t>
            </a:r>
            <a:r>
              <a:rPr lang="hu-HU" dirty="0" smtClean="0"/>
              <a:t> </a:t>
            </a:r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your</a:t>
            </a:r>
            <a:r>
              <a:rPr lang="hu-HU" dirty="0" smtClean="0"/>
              <a:t> </a:t>
            </a:r>
            <a:r>
              <a:rPr lang="hu-HU" dirty="0" err="1" smtClean="0"/>
              <a:t>attention</a:t>
            </a:r>
            <a:r>
              <a:rPr lang="hu-HU" dirty="0" smtClean="0"/>
              <a:t>!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ym typeface="Wingdings" pitchFamily="2" charset="2"/>
              </a:rPr>
              <a:t>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</TotalTime>
  <Words>276</Words>
  <Application>Microsoft Office PowerPoint</Application>
  <PresentationFormat>Diavetítés a képernyőre (4:3 oldalarány)</PresentationFormat>
  <Paragraphs>67</Paragraphs>
  <Slides>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Áramlás</vt:lpstr>
      <vt:lpstr>1. dia</vt:lpstr>
      <vt:lpstr>Content</vt:lpstr>
      <vt:lpstr>Zoltán Zelk In the evening it is good</vt:lpstr>
      <vt:lpstr>About Zoltán Zelk</vt:lpstr>
      <vt:lpstr>About the poem</vt:lpstr>
      <vt:lpstr>Other poems</vt:lpstr>
      <vt:lpstr>Thank you for your attention!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Tanár</cp:lastModifiedBy>
  <cp:revision>11</cp:revision>
  <dcterms:created xsi:type="dcterms:W3CDTF">2015-10-12T13:07:53Z</dcterms:created>
  <dcterms:modified xsi:type="dcterms:W3CDTF">2015-10-13T09:08:53Z</dcterms:modified>
</cp:coreProperties>
</file>