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5182-EED8-4E8C-939F-B9B8DFB28A34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65FAE-C3E8-4827-ACDF-6515ED58800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enisklub.pl/upload/text/812f8b652a495811084511be701baeed201d9d14_2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96552" y="1340768"/>
            <a:ext cx="9828584" cy="36004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80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GET TO KNOW POLAND</a:t>
            </a:r>
            <a:endParaRPr lang="pl-PL" sz="80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Aleksandra </a:t>
            </a:r>
            <a:r>
              <a:rPr lang="pl-PL" sz="2400" dirty="0" err="1" smtClean="0">
                <a:solidFill>
                  <a:schemeClr val="bg1"/>
                </a:solidFill>
              </a:rPr>
              <a:t>Michajlow</a:t>
            </a:r>
            <a:r>
              <a:rPr lang="pl-PL" sz="2400" dirty="0" smtClean="0">
                <a:solidFill>
                  <a:schemeClr val="bg1"/>
                </a:solidFill>
              </a:rPr>
              <a:t>, Maria Rząd, Karolina Wójtowicz</a:t>
            </a:r>
            <a:r>
              <a:rPr lang="pl-PL" sz="24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&amp; </a:t>
            </a:r>
            <a:r>
              <a:rPr lang="pl-PL" sz="2400" dirty="0" smtClean="0">
                <a:solidFill>
                  <a:schemeClr val="bg1"/>
                </a:solidFill>
              </a:rPr>
              <a:t>Olga Drwal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coldest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place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town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Suwalki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north-east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country.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fc01.deviantart.net/fs70/f/2012/019/2/b/suwalki___my_city_by_polandyoungartist-d4mx7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04248" cy="45361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Baltic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Coast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approximately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530km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long.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widest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beach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located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Swinoujscie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that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130m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wide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http://www.swinoujscie.com/images/upload/newsy/io5lq92689iuu95wl2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112568" cy="38344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Bartek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Oak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most popular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tree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Poland.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600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years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old.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 descr="http://s4.flog.pl/media/foto/5776702_dab-bartek-przezyl-tyle-i-ma-zamiar-pobijac-rekordy-i-tobie-tego-tez-zycze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60640" cy="43220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Błędów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Desert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only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desert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thought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to be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only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natural one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Europe.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www.chechlo.com.pl/foto/pust_ma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258845" cy="403210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802434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POLAND </a:t>
            </a:r>
            <a:b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HUNGARY HAVE SOMETHING </a:t>
            </a:r>
            <a:b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COMMON?</a:t>
            </a:r>
            <a:endParaRPr lang="pl-PL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March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12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2007,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Hungary’s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parliament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declared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March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23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„Day of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Polish-Hungarian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Friendship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upload.wikimedia.org/wikipedia/commons/thumb/f/fa/Hungarian-Poland_Brotherhood.jpg/220px-Hungarian-Poland_Brotherh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3528392" cy="372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Louis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Great King of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Hungary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became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king of 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1342.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16th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century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elected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Hungarian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nobleman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as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king.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http://muzeum.misjonarze.pl/wp-content/uploads/2012/03/stefan-b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780928"/>
            <a:ext cx="18722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artyzm.com/matejko/poczet/wegier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2682407" cy="360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SPORT IN POLAND</a:t>
            </a:r>
            <a:endParaRPr lang="pl-PL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FOOTBALL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Football is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national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sport. Our first, the most significant win was in 1972, when we got a gold medal 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Olimpic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Football Tournament. In this competition Hungarian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were on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second place. Afterwards we got silver medal in the same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competiton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two bronze medals in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World Cup and silver medal 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Olimpic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Football Tournament. Now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adays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national football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isn’t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successful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few players of our national team play in one of the best clubs in the world, for example, Robert Lewandowski,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Wojciech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Szczęsny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Jakub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Błaszczykowski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Łukasz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Piszczek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http://www.arekgmurczyk.pl/wp-content/gallery/pilka-nozna-polska-anglia-11/mecz-polska-angli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853" y="332656"/>
            <a:ext cx="918585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ln w="5715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INTERESTING FACTS ABOUT POLAND</a:t>
            </a:r>
            <a:endParaRPr lang="pl-PL" sz="8000" b="1" dirty="0">
              <a:ln w="5715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VOLLEYBALL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olleyball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one of the most popular sport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in Poland. We are well-known because of our volleyball players, who have got many successes in that discipline. In this year, we had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organised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the world championship, which we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won. Until now we had received 5 gold, 8 silver and 3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brozne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medals in different tournament. Our national team have worked with the French couch,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Stéphane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Antiga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for only one year.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.gazeta.pl/im/7/10879/z10879377Q,Krzysztof-Ignaczak-podczas-meczu-siatkowki-mezczyz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76227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wprost.pl/F/pic.php?T=news&amp;P=253395&amp;w670=1&amp;br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780928"/>
            <a:ext cx="5076056" cy="382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Piotr Gruszka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player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takes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parts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most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frequently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matches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 participated in 450 matches and also in dance competition 'Dancing with the stars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”.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kngap.uek.krakow.pl/wp-content/uploads/2012/05/Piotr_Gruszka_Fot_Jakub_3555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968552" cy="330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really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keen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watching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winter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sports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TV.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Especially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ski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jumping and cross-country.</a:t>
            </a:r>
          </a:p>
          <a:p>
            <a:pPr algn="ctr">
              <a:buNone/>
            </a:pP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Adam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Małysz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used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to be 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brilliant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ski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jumper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but now he doesn't jump and his follower is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Kamil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Stoch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who is the current world champion and the double Olympic champion.</a:t>
            </a:r>
          </a:p>
          <a:p>
            <a:pPr algn="ctr">
              <a:buNone/>
            </a:pP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Justyna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Kowalczyk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is a only cross country skier, who won the Tour de Ski four times without any break. She has got 7 gold, 5 silver and 4 bronze medals mainly in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olimpic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games and world championships.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olonczyk.blox.pl/resource/Justyna_Kowalczyk_moze_4005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51958" cy="3096344"/>
          </a:xfrm>
          <a:prstGeom prst="rect">
            <a:avLst/>
          </a:prstGeom>
          <a:noFill/>
        </p:spPr>
      </p:pic>
      <p:pic>
        <p:nvPicPr>
          <p:cNvPr id="35844" name="Picture 4" descr="http://img2.wikia.nocookie.net/__cb20121216102937/skokinarciarskie/pl/images/e/e1/Kamil_stoch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822363" cy="5085184"/>
          </a:xfrm>
          <a:prstGeom prst="rect">
            <a:avLst/>
          </a:prstGeom>
          <a:noFill/>
        </p:spPr>
      </p:pic>
      <p:pic>
        <p:nvPicPr>
          <p:cNvPr id="35846" name="Picture 6" descr="http://www.skijumping.pl/newsy/zdjecia/powieksz/adam_zak3_2011-01-20_08-15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608512" cy="307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rmAutofit/>
          </a:bodyPr>
          <a:lstStyle/>
          <a:p>
            <a:r>
              <a:rPr lang="pl-PL" sz="9600" dirty="0" err="1" smtClean="0">
                <a:latin typeface="Bernard MT Condensed" pitchFamily="18" charset="0"/>
              </a:rPr>
              <a:t>famous</a:t>
            </a:r>
            <a:r>
              <a:rPr lang="pl-PL" sz="9600" dirty="0" smtClean="0">
                <a:latin typeface="Bernard MT Condensed" pitchFamily="18" charset="0"/>
              </a:rPr>
              <a:t> </a:t>
            </a:r>
            <a:r>
              <a:rPr lang="pl-PL" sz="9600" dirty="0" err="1" smtClean="0">
                <a:latin typeface="Bernard MT Condensed" pitchFamily="18" charset="0"/>
              </a:rPr>
              <a:t>monuments</a:t>
            </a:r>
            <a:endParaRPr lang="pl-PL" sz="96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476672"/>
            <a:ext cx="4968552" cy="1008112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latin typeface="Aharoni" pitchFamily="2" charset="-79"/>
                <a:cs typeface="Aharoni" pitchFamily="2" charset="-79"/>
              </a:rPr>
              <a:t>   St. </a:t>
            </a:r>
            <a:r>
              <a:rPr lang="pl-PL" sz="4000" dirty="0" err="1" smtClean="0">
                <a:latin typeface="Aharoni" pitchFamily="2" charset="-79"/>
                <a:cs typeface="Aharoni" pitchFamily="2" charset="-79"/>
              </a:rPr>
              <a:t>Mary's</a:t>
            </a:r>
            <a:r>
              <a:rPr lang="pl-PL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pl-PL" sz="4000" dirty="0" err="1" smtClean="0">
                <a:latin typeface="Aharoni" pitchFamily="2" charset="-79"/>
                <a:cs typeface="Aharoni" pitchFamily="2" charset="-79"/>
              </a:rPr>
              <a:t>Basilica</a:t>
            </a:r>
            <a:r>
              <a:rPr lang="pl-PL" sz="4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pl-PL" sz="4000" dirty="0" err="1" smtClean="0">
                <a:latin typeface="Aharoni" pitchFamily="2" charset="-79"/>
                <a:cs typeface="Aharoni" pitchFamily="2" charset="-79"/>
              </a:rPr>
              <a:t>Krakow</a:t>
            </a:r>
            <a:endParaRPr lang="pl-PL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539552" y="2348880"/>
            <a:ext cx="3600400" cy="492941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Roman </a:t>
            </a:r>
            <a:r>
              <a:rPr lang="pl-PL" sz="3200" dirty="0" err="1" smtClean="0"/>
              <a:t>Catholic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dirty="0" err="1" smtClean="0"/>
              <a:t>Gothic-style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pl-PL" sz="3200" dirty="0" err="1" smtClean="0"/>
              <a:t>completed</a:t>
            </a:r>
            <a:r>
              <a:rPr lang="pl-PL" sz="3200" dirty="0" smtClean="0"/>
              <a:t> </a:t>
            </a:r>
            <a:r>
              <a:rPr lang="pl-PL" sz="3200" dirty="0" err="1" smtClean="0"/>
              <a:t>in</a:t>
            </a:r>
            <a:r>
              <a:rPr lang="pl-PL" sz="3200" dirty="0" smtClean="0"/>
              <a:t> 1347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/>
              <a:t> </a:t>
            </a:r>
            <a:r>
              <a:rPr lang="en-US" sz="3200" dirty="0" smtClean="0"/>
              <a:t>a trumpet signal—called the </a:t>
            </a:r>
            <a:r>
              <a:rPr lang="en-US" sz="3200" dirty="0" err="1" smtClean="0"/>
              <a:t>Hejnał</a:t>
            </a:r>
            <a:r>
              <a:rPr lang="en-US" sz="3200" dirty="0" smtClean="0"/>
              <a:t> </a:t>
            </a:r>
            <a:r>
              <a:rPr lang="en-US" sz="3200" dirty="0" err="1" smtClean="0"/>
              <a:t>mariacki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0747"/>
            <a:ext cx="3672408" cy="62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Palace of Culture and Science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88024" y="1340768"/>
            <a:ext cx="4038600" cy="4525963"/>
          </a:xfrm>
        </p:spPr>
        <p:txBody>
          <a:bodyPr/>
          <a:lstStyle/>
          <a:p>
            <a:r>
              <a:rPr lang="pl-PL" dirty="0" err="1" smtClean="0"/>
              <a:t>tallest</a:t>
            </a:r>
            <a:r>
              <a:rPr lang="pl-PL" dirty="0" smtClean="0"/>
              <a:t>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(237 m)</a:t>
            </a:r>
          </a:p>
          <a:p>
            <a:r>
              <a:rPr lang="pl-PL" dirty="0" err="1" smtClean="0"/>
              <a:t>completed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1955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960440" cy="53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Royal </a:t>
            </a:r>
            <a:r>
              <a:rPr lang="pl-PL" dirty="0" err="1" smtClean="0"/>
              <a:t>Baths</a:t>
            </a:r>
            <a:r>
              <a:rPr lang="pl-PL" dirty="0" smtClean="0"/>
              <a:t> Park </a:t>
            </a:r>
            <a:r>
              <a:rPr lang="pl-PL" dirty="0" err="1" smtClean="0"/>
              <a:t>in</a:t>
            </a:r>
            <a:r>
              <a:rPr lang="pl-PL" dirty="0" smtClean="0"/>
              <a:t> Warsaw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76 </a:t>
            </a:r>
            <a:r>
              <a:rPr lang="pl-PL" dirty="0" err="1" smtClean="0"/>
              <a:t>hectares</a:t>
            </a:r>
            <a:endParaRPr lang="pl-PL" dirty="0" smtClean="0"/>
          </a:p>
          <a:p>
            <a:r>
              <a:rPr lang="pl-PL" dirty="0" err="1" smtClean="0"/>
              <a:t>Palace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endParaRPr lang="pl-PL" dirty="0" smtClean="0"/>
          </a:p>
          <a:p>
            <a:r>
              <a:rPr lang="pl-PL" dirty="0" smtClean="0"/>
              <a:t>Roman </a:t>
            </a:r>
            <a:r>
              <a:rPr lang="pl-PL" dirty="0" err="1" smtClean="0"/>
              <a:t>theater</a:t>
            </a:r>
            <a:endParaRPr lang="pl-PL" dirty="0" smtClean="0"/>
          </a:p>
          <a:p>
            <a:r>
              <a:rPr lang="pl-PL" dirty="0" smtClean="0"/>
              <a:t>White House</a:t>
            </a:r>
          </a:p>
          <a:p>
            <a:r>
              <a:rPr lang="pl-PL" dirty="0" err="1" smtClean="0"/>
              <a:t>Myślewicki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80928"/>
            <a:ext cx="5040560" cy="364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11560" y="4077072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Wawel </a:t>
            </a:r>
            <a:r>
              <a:rPr lang="pl-PL" sz="4400" b="1" dirty="0" err="1" smtClean="0"/>
              <a:t>Castle</a:t>
            </a:r>
            <a:endParaRPr lang="pl-PL" sz="4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5013176"/>
            <a:ext cx="3816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err="1" smtClean="0"/>
              <a:t>Situated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Wawel Hill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royal </a:t>
            </a:r>
            <a:r>
              <a:rPr lang="pl-PL" sz="2800" dirty="0" err="1" smtClean="0"/>
              <a:t>residence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44008" y="501317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err="1" smtClean="0"/>
              <a:t>Historical</a:t>
            </a:r>
            <a:r>
              <a:rPr lang="pl-PL" sz="3200" dirty="0" smtClean="0"/>
              <a:t> </a:t>
            </a:r>
            <a:r>
              <a:rPr lang="pl-PL" sz="3200" dirty="0" err="1" smtClean="0"/>
              <a:t>museum</a:t>
            </a:r>
            <a:endParaRPr lang="pl-PL" sz="3200" dirty="0" smtClean="0"/>
          </a:p>
          <a:p>
            <a:pPr>
              <a:buFont typeface="Arial" pitchFamily="34" charset="0"/>
              <a:buChar char="•"/>
            </a:pPr>
            <a:r>
              <a:rPr lang="pl-PL" sz="3200" dirty="0" err="1" smtClean="0"/>
              <a:t>Renaissance</a:t>
            </a:r>
            <a:r>
              <a:rPr lang="pl-PL" sz="3200" dirty="0" smtClean="0"/>
              <a:t> style</a:t>
            </a:r>
            <a:endParaRPr lang="pl-P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longest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river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called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Vistula.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It’s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over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1000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kilometers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long.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local-life.com/gdansk/pages/b.1951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264696" cy="382321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54868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smtClean="0"/>
              <a:t>Lublin Old Town</a:t>
            </a:r>
            <a:endParaRPr lang="pl-PL" sz="5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580112" y="1556792"/>
            <a:ext cx="33843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dirty="0" smtClean="0"/>
              <a:t>Krakowska </a:t>
            </a:r>
            <a:r>
              <a:rPr lang="pl-PL" sz="4000" dirty="0" err="1" smtClean="0"/>
              <a:t>Gate</a:t>
            </a:r>
            <a:endParaRPr lang="pl-PL" sz="4000" dirty="0" smtClean="0"/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Grodzka </a:t>
            </a:r>
            <a:r>
              <a:rPr lang="pl-PL" sz="4000" dirty="0" err="1" smtClean="0"/>
              <a:t>Gate</a:t>
            </a:r>
            <a:endParaRPr lang="pl-PL" sz="4000" dirty="0" smtClean="0"/>
          </a:p>
          <a:p>
            <a:pPr>
              <a:buFont typeface="Arial" pitchFamily="34" charset="0"/>
              <a:buChar char="•"/>
            </a:pPr>
            <a:r>
              <a:rPr lang="pl-PL" sz="4000" dirty="0" err="1" smtClean="0"/>
              <a:t>Trinitarian</a:t>
            </a:r>
            <a:r>
              <a:rPr lang="pl-PL" sz="4000" dirty="0" smtClean="0"/>
              <a:t> Tower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err="1" smtClean="0"/>
              <a:t>Castle</a:t>
            </a:r>
            <a:r>
              <a:rPr lang="pl-PL" sz="4000" dirty="0" smtClean="0"/>
              <a:t> </a:t>
            </a:r>
            <a:r>
              <a:rPr lang="pl-PL" sz="4000" dirty="0" err="1" smtClean="0"/>
              <a:t>square</a:t>
            </a:r>
            <a:endParaRPr lang="pl-PL" sz="4000" dirty="0" smtClean="0"/>
          </a:p>
          <a:p>
            <a:pPr>
              <a:buFont typeface="Arial" pitchFamily="34" charset="0"/>
              <a:buChar char="•"/>
            </a:pPr>
            <a:r>
              <a:rPr lang="pl-PL" sz="4000" dirty="0" err="1" smtClean="0"/>
              <a:t>Townhouses</a:t>
            </a:r>
            <a:endParaRPr lang="pl-PL" sz="4000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3074" name="Picture 2" descr="http://img2.garnek.pl/a.garnek.pl/019/023/19023329_800.0.jpg/lublin-stare-mia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148064" cy="415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20416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Edwardian Script ITC" pitchFamily="66" charset="0"/>
                <a:cs typeface="Andalus" pitchFamily="18" charset="-78"/>
              </a:rPr>
              <a:t>Famous people from</a:t>
            </a:r>
            <a:endParaRPr lang="pl-PL" sz="6600" dirty="0">
              <a:latin typeface="Edwardian Script ITC" pitchFamily="66" charset="0"/>
              <a:cs typeface="Andalus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35696" y="364502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>
                <a:solidFill>
                  <a:srgbClr val="C00000"/>
                </a:solidFill>
              </a:rPr>
              <a:t>P</a:t>
            </a:r>
            <a:r>
              <a:rPr lang="pl-PL" sz="9600" dirty="0" smtClean="0"/>
              <a:t>O</a:t>
            </a:r>
            <a:r>
              <a:rPr lang="pl-PL" sz="9600" dirty="0" smtClean="0">
                <a:solidFill>
                  <a:srgbClr val="C00000"/>
                </a:solidFill>
              </a:rPr>
              <a:t>L</a:t>
            </a:r>
            <a:r>
              <a:rPr lang="pl-PL" sz="9600" dirty="0" smtClean="0"/>
              <a:t>A</a:t>
            </a:r>
            <a:r>
              <a:rPr lang="pl-PL" sz="9600" dirty="0" smtClean="0">
                <a:solidFill>
                  <a:srgbClr val="C00000"/>
                </a:solidFill>
              </a:rPr>
              <a:t>N</a:t>
            </a:r>
            <a:r>
              <a:rPr lang="pl-PL" sz="9600" dirty="0" smtClean="0"/>
              <a:t>D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xmlns="" val="4156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7510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Jan Pawe</a:t>
            </a:r>
            <a:r>
              <a:rPr lang="pl-PL" sz="3600" dirty="0">
                <a:latin typeface="Andalus" pitchFamily="18" charset="-78"/>
                <a:cs typeface="Andalus" pitchFamily="18" charset="-78"/>
              </a:rPr>
              <a:t>ł</a:t>
            </a:r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 II (Karol Wojty</a:t>
            </a:r>
            <a:r>
              <a:rPr lang="pl-PL" sz="3600" dirty="0">
                <a:latin typeface="Andalus" pitchFamily="18" charset="-78"/>
                <a:cs typeface="Andalus" pitchFamily="18" charset="-78"/>
              </a:rPr>
              <a:t>ł</a:t>
            </a:r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a)</a:t>
            </a:r>
            <a:endParaRPr lang="pl-PL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1755" y="2276872"/>
            <a:ext cx="4344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born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in 1920,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died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in 2005</a:t>
            </a:r>
          </a:p>
          <a:p>
            <a:pPr marL="457200" indent="-457200">
              <a:buFont typeface="Wingdings" pitchFamily="2" charset="2"/>
              <a:buChar char="§"/>
            </a:pPr>
            <a:endParaRPr lang="pl-PL" sz="3200" dirty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Pope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Catholic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Church</a:t>
            </a:r>
          </a:p>
        </p:txBody>
      </p:sp>
      <p:pic>
        <p:nvPicPr>
          <p:cNvPr id="9218" name="Picture 2" descr="http://bractwo-kurkowe.pl/gfx/img/12112911574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247441" cy="458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83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entrumopoka.pl/upload_images/Karol_n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201144" cy="427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iap.pl/s/119/201398/Edytor/Image/rodzina/jan_pawel_II_i_dziec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4126210" cy="5121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Maria Skłodowska - Curie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55976" y="170080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1867 – 1934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err="1" smtClean="0"/>
              <a:t>lived</a:t>
            </a:r>
            <a:r>
              <a:rPr lang="pl-PL" sz="2400" dirty="0" smtClean="0"/>
              <a:t> in Paris with </a:t>
            </a:r>
            <a:r>
              <a:rPr lang="pl-PL" sz="2400" dirty="0" err="1" smtClean="0"/>
              <a:t>her</a:t>
            </a:r>
            <a:r>
              <a:rPr lang="pl-PL" sz="2400" dirty="0" smtClean="0"/>
              <a:t> </a:t>
            </a:r>
            <a:r>
              <a:rPr lang="pl-PL" sz="2400" dirty="0" err="1" smtClean="0"/>
              <a:t>husband</a:t>
            </a: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pl-PL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err="1" smtClean="0"/>
              <a:t>discovered</a:t>
            </a:r>
            <a:r>
              <a:rPr lang="pl-PL" sz="2400" dirty="0" smtClean="0"/>
              <a:t> </a:t>
            </a:r>
            <a:r>
              <a:rPr lang="pl-PL" sz="2400" dirty="0" err="1" smtClean="0"/>
              <a:t>two</a:t>
            </a:r>
            <a:r>
              <a:rPr lang="pl-PL" sz="2400" dirty="0" smtClean="0"/>
              <a:t> </a:t>
            </a:r>
            <a:r>
              <a:rPr lang="pl-PL" sz="2400" dirty="0" err="1" smtClean="0"/>
              <a:t>chemical</a:t>
            </a:r>
            <a:r>
              <a:rPr lang="pl-PL" sz="2400" dirty="0" smtClean="0"/>
              <a:t> </a:t>
            </a:r>
            <a:r>
              <a:rPr lang="pl-PL" sz="2400" dirty="0" err="1" smtClean="0"/>
              <a:t>elements</a:t>
            </a: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pl-PL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won a Nobel </a:t>
            </a:r>
            <a:r>
              <a:rPr lang="pl-PL" sz="2400" dirty="0" err="1" smtClean="0"/>
              <a:t>Prize</a:t>
            </a:r>
            <a:r>
              <a:rPr lang="pl-PL" sz="2400" dirty="0" smtClean="0"/>
              <a:t> </a:t>
            </a:r>
            <a:r>
              <a:rPr lang="pl-PL" sz="2400" dirty="0" err="1" smtClean="0"/>
              <a:t>twice</a:t>
            </a:r>
            <a:endParaRPr lang="pl-PL" sz="2400" dirty="0" smtClean="0"/>
          </a:p>
        </p:txBody>
      </p:sp>
      <p:pic>
        <p:nvPicPr>
          <p:cNvPr id="6146" name="Picture 2" descr="http://media-1.web.britannica.com/eb-media/12/12512-004-80322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809875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ulture.pl/sites/default/files/images/imported/literatura/galerie%20foto/gl%20maria%20sklodowska%20curie%20fotobiografia/galeria/maria%20sklodowska%20curie%20fotobiografia%206_61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1633"/>
            <a:ext cx="4825107" cy="678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6926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Mikołaj Kopernik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44008" y="2132856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200" dirty="0" err="1" smtClean="0"/>
              <a:t>born</a:t>
            </a:r>
            <a:r>
              <a:rPr lang="pl-PL" sz="3200" dirty="0" smtClean="0"/>
              <a:t> in 1473 in Toruń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3200" dirty="0" err="1" smtClean="0"/>
              <a:t>heliocentric</a:t>
            </a:r>
            <a:r>
              <a:rPr lang="pl-PL" sz="3200" dirty="0" smtClean="0"/>
              <a:t> </a:t>
            </a:r>
            <a:r>
              <a:rPr lang="pl-PL" sz="3200" dirty="0" err="1" smtClean="0"/>
              <a:t>theory</a:t>
            </a:r>
            <a:endParaRPr lang="pl-PL" sz="3200" dirty="0" smtClean="0"/>
          </a:p>
        </p:txBody>
      </p:sp>
      <p:pic>
        <p:nvPicPr>
          <p:cNvPr id="3074" name="Picture 2" descr="http://kiwi14.blox.pl/resource/mikolaj_koperni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08995" cy="430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67744" y="53961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Fryderyk Chopin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4953" y="191683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3600" dirty="0" smtClean="0"/>
              <a:t>1810 (Żelazowa Wola) – 1849 (Paris)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36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3600" dirty="0" err="1" smtClean="0"/>
              <a:t>great</a:t>
            </a:r>
            <a:r>
              <a:rPr lang="pl-PL" sz="3600" dirty="0" smtClean="0"/>
              <a:t> </a:t>
            </a:r>
            <a:r>
              <a:rPr lang="pl-PL" sz="3600" dirty="0" err="1" smtClean="0"/>
              <a:t>composer</a:t>
            </a:r>
            <a:r>
              <a:rPr lang="pl-PL" sz="3600" dirty="0" smtClean="0"/>
              <a:t> and </a:t>
            </a:r>
            <a:r>
              <a:rPr lang="pl-PL" sz="3600" dirty="0" err="1" smtClean="0"/>
              <a:t>pianist</a:t>
            </a:r>
            <a:endParaRPr lang="pl-PL" sz="3600" dirty="0"/>
          </a:p>
        </p:txBody>
      </p:sp>
      <p:pic>
        <p:nvPicPr>
          <p:cNvPr id="2052" name="Picture 4" descr="http://i.huffpost.com/gen/1346916/thumbs/o-CHOPIN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26410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mkultury.com.pl/zespoly/orkiestra/nuty/Polonez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11593"/>
            <a:ext cx="4732255" cy="686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77483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There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are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mountain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ranges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Poland.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highest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peek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(2499m)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called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Rysy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located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High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Tatras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upload.wikimedia.org/wikipedia/commons/5/53/Rysy-2004-06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28592" cy="399644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lowest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point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Raczki Elbląskie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1.8m.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http://images.polskaniezwykla.pl/user/item/126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715000" cy="42767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Poland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famous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for 2,000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lakes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region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Masuria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www.poland.travel/en-us/images/stories/polskatravel/USA/news/aaMazury-Galeria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686425" cy="4267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Lake Hańcza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deepest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lake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Poland </a:t>
            </a:r>
          </a:p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maximum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depth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of 108.5m</a:t>
            </a:r>
          </a:p>
        </p:txBody>
      </p:sp>
      <p:sp>
        <p:nvSpPr>
          <p:cNvPr id="19458" name="AutoShape 2" descr="data:image/jpeg;base64,/9j/4AAQSkZJRgABAQAAAQABAAD/2wCEAAkGBxQTEhQUExQVFhUXFBUXFRcYGBcXGBcXFBQXFxQUFxcYHCggGBolHBQUITEhJSkrLi4uFx8zODMsNygtLisBCgoKDg0OGhAQGywkHyQsLCwsLCwsLCwsLCwsLCwsLCwsLCwsLCwsLCwsLCwsLCwsLCwsLCwsLCwsLCwsLCwsLP/AABEIALcBEwMBIgACEQEDEQH/xAAbAAABBQEBAAAAAAAAAAAAAAADAAECBAUGB//EADgQAAEDAgQCCAUDBAIDAAAAAAEAAhEDIQQSMUFRYQUGEyJxgZGhMrHB0fAUQvEVI1LhYoIHFrL/xAAZAQEBAQEBAQAAAAAAAAAAAAABAAIDBAX/xAAkEQADAAMAAgMAAQUAAAAAAAAAARECEiExQQNRYRMiMkJSkf/aAAwDAQACEQMRAD8A9BDEoSlSD0EOxiiVLMErKIinTgBOohBIlRlOFEO1TaSEgFIt5qIlBPJSFtLoWdOKiCC5pTxzQcyWdRBU+ZBLiUpUQXMmzIeZKVEElIoedLOoicJ0IvTF6iClDeoOqIZqJhE85T9qgymTADGshOqJkoURElRKJCfKmkVqrw0EuMAanxssuv04wPygEj9xtYQT9E+OFYvc5rgWt0DZkEC+bvQ7wO8rjqVd36h0MzuZkmIpuuS0mBIiwEAT7Th5G0j0DAYttVuZs6xdHKxMP0gKZA7NsOMNhzQZc427xG0m2sbrRxlV4aC1zWSJOaPP4o0tsmhArqrRYkeqS5uviwTJLiYEkdiATAkjMZiUkbGtDr5TSq4ciNfyWoYCpSoZk8oInKfMhZk+ZRBA5LMhymJTCCByftFXL0s6oFLEpw9Vw9SJVCCuemz+CB2ifMVQqHD0i5Vy9NmVCpZzpCoq2ZSaqFSx2iWdRZTPAqwzDI4IHMmyq63CqYw6NihQ7NSFFaAohLIrYYURRT9irhaokIpQq9koVAACTYC5Uel+kGUKbnuOgsP8jwXmrOtWIq1HsLs0wQwEMGS5cJMH/HQzr4HGXyrHhpYNl/rB1rNOqHMc2GPLdSQ4xe2XgfLmrNPrdTqUpeSC1zASNCXbAayACea4HrRRGYPY0tJcAG6gA3ADtIDidY1CHTa4ime4ACxsQTmgwHEAExqPMLnvl5NvFHb9NdJfvZUhgsc+csMkhkja+beL6bLJq1u/XLmtbXJa5ga8ggFgyXJktJBB4SZtEa2O6Cf+maWVg5pDTGTsyTF4H7j8Ry2Jvusnq7jnNNR+ZgpvrvDo7jiKYLQ5upA7pJGUXgSt37CGtg8AQ8VMUSx7gMpYxz2sIN/7gbIkNaYJvvwXR4t73M7pa5sQDUyjPEA358RIXBdL9MtEua+o7MYI7Rr2ltrZZBykAiOfrVxfTQe+QKpYBlZnc0AEwbkiSZk7+9hZodGdXWwFNxLmlgabgAUCNNs1KfVMucHSJNxnaCSQ1uYgX2IAEeACSdi6ejteURtRQKcNXoOAbOmidJUMqk0c0ESyuCQqKQp+Kd2HVSgu38E3alSbQA5qPZqqLoUEbt+f3ScWcCDxUm5uQSIPELIgWmDqpOJP+giCnOpBU2mNI900oVhSJ0U2YJx1sjds7kl2juXsjZlEM3o/iVM4BsXKgcQ7kmOIPJFyHgdmDZvf1VhlNo0CzjXPFN2x4lUZVGuHAcFMVByWL2vFOKoRqOxs9sNJEpnYho1KxTUvMlI4g7p1LY1K2MAsl24WUaqRq81ahTT7YcVA1Vndom7ROpU5j/yN0sA0U2kEwZtJbm/5bSNuS84w2ONEudDXExObvb7c5i9/mu766vzBwO0RM5b6RAN9v5XmvSrHWkESBa94HlzXi+T++HZP+kfpDpQ1j39dbWEyNtrSLcVtuxNINAaYJcC4hzQHWcc5AiIIgCLbG8rmsDhe0eQZytHeI4DQXtJWhisQxjSwNt/lluTYXsOJP5ceceqVZlM6PB9L1wTTzl7AMwOjsp+Igl/EwbzAsq/QmFFRrnu7tM1q0hxz5iajiGxInUDNyNiqHQGIaadRjy0sae0pkkDK6IOWZm+UEakE81odXqo7B+Yi9apaLiYOeYue86AIiSeEd8ZBo9XDMY7M1tN9jDR2bZDbS3I7fvfEDoCZ1QP6wacBlOmS+7XENLhIjulneBsNzsFo9I4el2UveSCYDWhhdZpMEukyJ1nwlZXSGLoZW9lrcHNIiwOjdRMcp1WW0vIrpNnWFoEZqoi0ANIEWiSZKSxv1jBYsnn3UlblD1Oh1owrxauzzkH0IBVr+t4fTtqdjHxt14ey8EZWKNTxDgNY9V6bkcIj2yv1rw7XZc7jtLQSPXfyRqHWLDuPdrsmNCcv/wBRxXiT8e86lL9S5ZWWXuFD3h3TlFvxVaY/7DhO3JR/9rw0T2zfRxOpGgE6heHUcXUgwfaVN2KqcShvJ/Qo9kxPXbDM/e5xkCANj+68WT1+u2FY5zS5xykCQ2Q6RPduvHm13x8RHCGj7q1Qqk/FfTXbXSZWMsskTPV39dsN3Yc50iTaC3xB8/RXcN1owz9KoFp7wI9yIK8irPn4r8JDZja8aKWCgfAPTWPFY/ly8kers64YQ1DTFUHK3MXR3NSMk6l1piEB3XfDBxB7WImclpgnLrM+115viaj4IaXB0aC/vIj0WOXVJEl2tk4/Jll9Eeq4jr7Ry9ynVLosCGATtMOJ9liYnrniHtyhzaTty1sm1zGaRwXBVXPi5KC3POpn/X2S1ll/lCO7qdc8TIioydwGj37thyVGr0/iZk16kxHdJI9BA3P5C5nDn/I1NRERHOZSqF0X5LDxd8idOesGIE/36sj/AJeWidnWrGNDf7jTGxgyb2uJNo5rkjmSM89R8lpYtexv4d3guvOImXUwWggXABdPgZEcdFp4DryHGH0iOJad9bA2O+68zqF20x7oLWvJ3K0tvszw9ow/W3CuMdplMxDhEWmTEiLK5S6bw7iGtrUyToJieV14gKFQ6AotLB1jADXeC6XL7QHvKfLZeY9CYHHgAF7xTgw3OfK0q4ej8ZPx1YvEVXD6rqumG56PQYKi8GDdedVuj8TF+0Pi4n5pUsBibQXj/s8fIqZJ/gPrFjSHFxBfBcDPzsB7ALiMViS5xM/F9OA8V0fWIVGkB+YSHE5r5jz/ADZcu1jWn4sxngY8dbbc18r4k23ll5OzfTdw7w2laAXDvHYReYsTpoFj1KrnRII+IDTxiNtduPo7sSRYguk2vpOv8KniapcRvsGgyRxEDdb+P442yyTThao75ogmY56T46+qJSxZphwH7pAkDQgCb/lyhYbDuJAIMknbgY+6LV7rjHtxA4+a3Tok9SJxBiCTG3hAH0TB505Rz47ogBLhE30jjv4eKkaJ4uAOp1vEarNRpYsrON9R7/dJWGYUxYu335+KZa2Q6s6fB9Rtcx39lq0OplIa309l0hqJCsvdEeQ5+v1QpnQD0UmdUaUgwNOC6Dtk7a6NUiM+l1aox8DfQKbeqtGILBvtxMrTbXT/AKtZeKfoUYtfqhSIgNA0hEq9VKLnE5RoPUea1W40JnYq6NF9FTMq9U6JDe6LCFbwfV6hT0YJ8FcZWKd1dGqErt6Co9pny3ylvK/JCPVyjM5VcGKU21wVPFfRGPieq9FwIAg7FYWJ6oODZbBPou2nmng8Vl4YsenAVOqNS0RqqVTq5WmMs2+U/ZemZCmNNGmJdPNW9W6p/b+QiUOqtUhsgbz7r0U00uzKVhiXTjMJ1UI1iNfNX8J1aY0yY9AukyJw3ktTFBGZ1LoumNvyIR24Vo2VjKZiEzqcLdQRjAhSzBQdZOQnYIOYUXmx8EoUK47p8FbDDynrL0lVc/vPdYOAvETYi3Fc92skQSYJIknUxPyHouk6w4Y5nDhK5mACvD8Tq75OjTTDfqH584N5M6b666eKan0m9trHjYfZGq0wG2/CqZbJmFta5eUO2V4zVwfSpzAkNNxq0H9w+yWJ6VmRlbdzTYAfC0Dx91Wp4U5A8aX9kQYBxpioAbmNOOizrjTpvlqGrdIB4ADQ0ySSC6SIAymTxBPieFk4xGtwbG2wnhBWbUaQnpuKNFBXyM0DV0gRYb7wJPmZKSodoUlajuz1f9QSiNeqDKiKHr3tnjhfD0xqQqraiWdZowtnFFN2iqF6fOrYoXEiVS7VMaqNihpMrxupHEt4rIdVTdogTROIkqbq3NZYqpzVVQL/AOs5qTMcQsuVHtOaeF0229Jn8hT/AKrZYXa81DPzREVZ0VPpYbqzTx7efoVyZq+Kk2uRop4odmdg3Fs4j5Izaw5LkKeLI3KO3pA8/ZYeJpZHVCqOSYuC5wdJ8yiN6SB3/PVEY02qjQkSFkt6QHFTGKn8n7KpGgSFEuVL9RzCia6qRwXXCvD4HEyuRrOuum65MHaz67+65wUswm65YpU6ZBMKcwITjDEuA+yBhTDoWpQf/cMC8W1Oyni0+GUaVan2WDda+UnXj4arf6NwTcjWECABaNwIm4XLdK4vMA21yweWYTqBexW8OmYv5at5/ZMNA+lei2Z3QLRw3iNlgYjo4h2lrrZqdLhziSNvGRy1QcfjWlndHjpbzHjusw0czVsSPqmUHgzoktahT0wEJGoqPapi9dqcYXTWTduqXbBM6uNkUoXjWS7ZZpxCkcSfDmVUi+avNN2/NZ36q2qgK3iojSNbmE+eVnNxPl7ogr80NlC26rHNMK4Vbt+In85BJlWfh8+SNhhazkpi/igvxEbR5fdC7YcihZMtS32kaJGrx+YVMVd7nlp9EzsUIgAjz/0mhC0as/hKk152Hss44k8VEVitUIajak/7S7Q8VnseTsSimp4BDYwtmsY4KAqE7/niqTqh4z5ynpkq2hQu/qSLZvS6duIP5ZV80f6Q3VDzKNx1NH+oeXmT807cadj+eRWX2vJSFTw9VbIoV+n8P2t5M8QCfK7oHoVz1SiaYF/UEestHtK6ao4xF/dUMdh8w3PKfuCrkLpzNNxk/wALU6KYc7nESIu0h3KIH8psP0XJ70iZO33n2UnYRovESefuFGiGOqZntH/L6W1ulVaYHC+55oLqYBF9XT6DkrFIzHxETrr9kGiVGmRByn0kaIxYIH1EfXkj5Ybb2sUNkD6+aBMquYcRf+UlUx7pqOjS23IJLcCo692K/JKGcTxWcaw2lI1hy9VqHI0DiR4eiRxKoNrDl7KP6hAl/tSdvmhtqX1+aouqA8VJhGsgeZV4KF12IJ3SbWI5rONUk2+/0TkO1mPX7QqAaBrcRf5eyTMRxMjlH2Wa6oIu0eMlGpMkTf5jyB1Q4l00lXw0HYiL6jkPndF7V5EwQPH7lZrK+zgYHkPRWKfB0AcM2XzIuuTcOiwoXI46A/nNFY4i0t5yNPDiqhxZee7EAwTLifXZWHA2IMQLXm/19UZZv2ax+NPwMXGdbcTIT083iOIIVU4w3bpziT6A/VQfibfC0Dlv6Sm5BpiajK4iJBO9iT4FQmf3AA6beoWX2joAysI8ZPppKJ2h/YIO/H2sjwWtLr8UG2gGNwVWqYoHQR5j6BD7QTF58OHPZO+rHxEeZv8AJaTSB4MMzx95+SO2oRv+eCyn40CzXHwIQ34l/wDC1GzHEbn6lR/VLEOIdFzbxHyUe3PFX8ZbHRCrO6QWRhHnirLaq5tRw2ult70J9abH6oZq81BxnYKTKBmnn9fmgYpsgafniouQ3GVoCjiW94RoiNbIA191J1EH8+6LSGXclaJh6ru6OP5Czn1dfz5K29wO0qpWZ+fhSgM58zt5pIj2mf3eiS2ZhaJPBOLbIbTKIXfyp5AsRw0lTaY3QxfcxzKkWcIWXkaWJOx/lTptHD881VdUcdT6IrHwFl00oWCwKNWOPsgvrxr5IZxEmL+CFRcFUdGvp/Gik2o4xBgcpCqudfTxRHVhaAeXBbZhBINxd3y+6TKMwA4+Ux6qGYnh5pCo82zW4AD2EI6aiLppBou/y/NUMY05RERz+wVQxqTPiYHok2Ng08yB+Qs6/fTe3+vCy2WyZYfb2A+qjVriJcQTsIMIBLgLPgcgVFrC7UuI9VReWV9JBqGL10bwDYHzU2YozY5gSJ3j0VUPY07Rwj6lX2Yogd3KG7CEZfiNYK+WArPyumZnWRoovy639bJq+IzzbNxI091XzAC4vzv6LWPgxlL+F2lX4ZYHICfNEY9pvF94v8lnsqtIu0+lvZXMPiGNbdhHM5h/Czlz0bwj8tEX1QdBPgCnoO/ybEeSq18WCe5biVEVgRvK6JOHJymxTqgmym7xWLQfuCQrAxBMQZG9vssPDvDSyqL+eFLOqBxEbqQxgRqyqRcLylmPJADp0TOcVCGddQlRNQDZDNQHRKBj1KiYVPwoDXG8n2SpHVbMlrOkoeSSqEBGoFACdkzeacuRYMCNBH8J3N8VBlXik9/OFjppJQI2Anc8lVM25lP2wG6oKYV4MRNkPKB904eU4VYEoxFkmpwAnEK2HUfOoGq7aL+qcDghEm0wFIBwSJJ34CUIE7EyfIIvagqJe0awtUJ+k6jBGpJ8fsoUa7iYGg2H3UKmKbG3ogDMBYWPglLnSbSfCw55JhrYP5uUmUJ+KecaKtmO5k8BP0RabLSXEco+6XwF1kqQMWNpT1nmNigkmbXPndGogx3h8lP7FK8IFwte6lTrOO4jT+FE1rwG38AhZTmvYeSpfIePAZ9JoO/t9lJ1QAXk+aWcaaKD5kRBCk37FqeBMII3TurEWEqLhF59FAEzqteTPUHDgdfz1TYctlQI/Cna7wVQnelx1WFJtadVQIPEKLXxqEaodmX31Bx8UPN+SqNSoDxUW1fz+VaMNkaDnzP1T0jdVC/mkahVBppZuadUO3PBJWpbBwnCg2E8rmzaGNO6chM16ZzxxR0uE4CjAF4UWVQk5wV0uDtfJt9lMOQSFMGFNCgjXcVKVXzXRBUQ8TSY5KA+Nwil3FQdBWsTLQAbnThui0aTIEwodghPaQunnwzC55RZrUmbCCqrqpFh7hIVCoOc4m8pxx+zOWSfgmMRx9VN1UbKBdwb5qBZOyYirJUKvelWDWCqij4JCjxU1ixxyySgbtJMTHNDteb+Ki0AG4TPI4JSBuoIxgNyfJWBSb/BKogqReh4t+xxzS9BalXYKTCALqoCUUP80vEys+hsu5FkUFvAKuyu4WEeeyhV11WdW/JrZJcDP5KLCZuFGlT3lEqeKfwJejujkgOeFGOadtTKlIy2GZSOqT2GEwxKma3AFZ/qNzGcA53J1Y7F5vHu0exKStl+D/G/3/gQuCgQN0klzQskxwQ3PJtGiSS1IAXNASaUySzDYnOSa9MkmcCjF6QKSSYVGL73SbPFJJQLyNKeUklERfCgwXTJLS8B7ETdOKqSS1AsImtCi/ESkklYozlmwBKcOSSWznSVMjUpOKSSyaT9Bmv4pi0bJJLJ08gibpOBTJLRzJShynSSgZLMEoSSUS6OAjU3pJLDOmPGEzpJJLMR02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data:image/jpeg;base64,/9j/4AAQSkZJRgABAQAAAQABAAD/2wCEAAkGBxQTEhQUExQVFhUXFBUXFRcYGBcXGBcXFBQXFxQUFxcYHCggGBolHBQUITEhJSkrLi4uFx8zODMsNygtLisBCgoKDg0OGhAQGywkHyQsLCwsLCwsLCwsLCwsLCwsLCwsLCwsLCwsLCwsLCwsLCwsLCwsLCwsLCwsLCwsLCwsLP/AABEIALcBEwMBIgACEQEDEQH/xAAbAAABBQEBAAAAAAAAAAAAAAADAAECBAUGB//EADgQAAEDAgQCCAUDBAIDAAAAAAEAAhEDIQQSMUFRYQUGEyJxgZGhMrHB0fAUQvEVI1LhYoIHFrL/xAAZAQEBAQEBAQAAAAAAAAAAAAABAAIDBAX/xAAkEQADAAMAAgMAAQUAAAAAAAAAARECEiExQQNRYRMiMkJSkf/aAAwDAQACEQMRAD8A9BDEoSlSD0EOxiiVLMErKIinTgBOohBIlRlOFEO1TaSEgFIt5qIlBPJSFtLoWdOKiCC5pTxzQcyWdRBU+ZBLiUpUQXMmzIeZKVEElIoedLOoicJ0IvTF6iClDeoOqIZqJhE85T9qgymTADGshOqJkoURElRKJCfKmkVqrw0EuMAanxssuv04wPygEj9xtYQT9E+OFYvc5rgWt0DZkEC+bvQ7wO8rjqVd36h0MzuZkmIpuuS0mBIiwEAT7Th5G0j0DAYttVuZs6xdHKxMP0gKZA7NsOMNhzQZc427xG0m2sbrRxlV4aC1zWSJOaPP4o0tsmhArqrRYkeqS5uviwTJLiYEkdiATAkjMZiUkbGtDr5TSq4ciNfyWoYCpSoZk8oInKfMhZk+ZRBA5LMhymJTCCByftFXL0s6oFLEpw9Vw9SJVCCuemz+CB2ifMVQqHD0i5Vy9NmVCpZzpCoq2ZSaqFSx2iWdRZTPAqwzDI4IHMmyq63CqYw6NihQ7NSFFaAohLIrYYURRT9irhaokIpQq9koVAACTYC5Uel+kGUKbnuOgsP8jwXmrOtWIq1HsLs0wQwEMGS5cJMH/HQzr4HGXyrHhpYNl/rB1rNOqHMc2GPLdSQ4xe2XgfLmrNPrdTqUpeSC1zASNCXbAayACea4HrRRGYPY0tJcAG6gA3ADtIDidY1CHTa4ime4ACxsQTmgwHEAExqPMLnvl5NvFHb9NdJfvZUhgsc+csMkhkja+beL6bLJq1u/XLmtbXJa5ga8ggFgyXJktJBB4SZtEa2O6Cf+maWVg5pDTGTsyTF4H7j8Ry2Jvusnq7jnNNR+ZgpvrvDo7jiKYLQ5upA7pJGUXgSt37CGtg8AQ8VMUSx7gMpYxz2sIN/7gbIkNaYJvvwXR4t73M7pa5sQDUyjPEA358RIXBdL9MtEua+o7MYI7Rr2ltrZZBykAiOfrVxfTQe+QKpYBlZnc0AEwbkiSZk7+9hZodGdXWwFNxLmlgabgAUCNNs1KfVMucHSJNxnaCSQ1uYgX2IAEeACSdi6ejteURtRQKcNXoOAbOmidJUMqk0c0ESyuCQqKQp+Kd2HVSgu38E3alSbQA5qPZqqLoUEbt+f3ScWcCDxUm5uQSIPELIgWmDqpOJP+giCnOpBU2mNI900oVhSJ0U2YJx1sjds7kl2juXsjZlEM3o/iVM4BsXKgcQ7kmOIPJFyHgdmDZvf1VhlNo0CzjXPFN2x4lUZVGuHAcFMVByWL2vFOKoRqOxs9sNJEpnYho1KxTUvMlI4g7p1LY1K2MAsl24WUaqRq81ahTT7YcVA1Vndom7ROpU5j/yN0sA0U2kEwZtJbm/5bSNuS84w2ONEudDXExObvb7c5i9/mu766vzBwO0RM5b6RAN9v5XmvSrHWkESBa94HlzXi+T++HZP+kfpDpQ1j39dbWEyNtrSLcVtuxNINAaYJcC4hzQHWcc5AiIIgCLbG8rmsDhe0eQZytHeI4DQXtJWhisQxjSwNt/lluTYXsOJP5ceceqVZlM6PB9L1wTTzl7AMwOjsp+Igl/EwbzAsq/QmFFRrnu7tM1q0hxz5iajiGxInUDNyNiqHQGIaadRjy0sae0pkkDK6IOWZm+UEakE81odXqo7B+Yi9apaLiYOeYue86AIiSeEd8ZBo9XDMY7M1tN9jDR2bZDbS3I7fvfEDoCZ1QP6wacBlOmS+7XENLhIjulneBsNzsFo9I4el2UveSCYDWhhdZpMEukyJ1nwlZXSGLoZW9lrcHNIiwOjdRMcp1WW0vIrpNnWFoEZqoi0ANIEWiSZKSxv1jBYsnn3UlblD1Oh1owrxauzzkH0IBVr+t4fTtqdjHxt14ey8EZWKNTxDgNY9V6bkcIj2yv1rw7XZc7jtLQSPXfyRqHWLDuPdrsmNCcv/wBRxXiT8e86lL9S5ZWWXuFD3h3TlFvxVaY/7DhO3JR/9rw0T2zfRxOpGgE6heHUcXUgwfaVN2KqcShvJ/Qo9kxPXbDM/e5xkCANj+68WT1+u2FY5zS5xykCQ2Q6RPduvHm13x8RHCGj7q1Qqk/FfTXbXSZWMsskTPV39dsN3Yc50iTaC3xB8/RXcN1owz9KoFp7wI9yIK8irPn4r8JDZja8aKWCgfAPTWPFY/ly8kers64YQ1DTFUHK3MXR3NSMk6l1piEB3XfDBxB7WImclpgnLrM+115viaj4IaXB0aC/vIj0WOXVJEl2tk4/Jll9Eeq4jr7Ry9ynVLosCGATtMOJ9liYnrniHtyhzaTty1sm1zGaRwXBVXPi5KC3POpn/X2S1ll/lCO7qdc8TIioydwGj37thyVGr0/iZk16kxHdJI9BA3P5C5nDn/I1NRERHOZSqF0X5LDxd8idOesGIE/36sj/AJeWidnWrGNDf7jTGxgyb2uJNo5rkjmSM89R8lpYtexv4d3guvOImXUwWggXABdPgZEcdFp4DryHGH0iOJad9bA2O+68zqF20x7oLWvJ3K0tvszw9ow/W3CuMdplMxDhEWmTEiLK5S6bw7iGtrUyToJieV14gKFQ6AotLB1jADXeC6XL7QHvKfLZeY9CYHHgAF7xTgw3OfK0q4ej8ZPx1YvEVXD6rqumG56PQYKi8GDdedVuj8TF+0Pi4n5pUsBibQXj/s8fIqZJ/gPrFjSHFxBfBcDPzsB7ALiMViS5xM/F9OA8V0fWIVGkB+YSHE5r5jz/ADZcu1jWn4sxngY8dbbc18r4k23ll5OzfTdw7w2laAXDvHYReYsTpoFj1KrnRII+IDTxiNtduPo7sSRYguk2vpOv8KniapcRvsGgyRxEDdb+P442yyTThao75ogmY56T46+qJSxZphwH7pAkDQgCb/lyhYbDuJAIMknbgY+6LV7rjHtxA4+a3Tok9SJxBiCTG3hAH0TB505Rz47ogBLhE30jjv4eKkaJ4uAOp1vEarNRpYsrON9R7/dJWGYUxYu335+KZa2Q6s6fB9Rtcx39lq0OplIa309l0hqJCsvdEeQ5+v1QpnQD0UmdUaUgwNOC6Dtk7a6NUiM+l1aox8DfQKbeqtGILBvtxMrTbXT/AKtZeKfoUYtfqhSIgNA0hEq9VKLnE5RoPUea1W40JnYq6NF9FTMq9U6JDe6LCFbwfV6hT0YJ8FcZWKd1dGqErt6Co9pny3ylvK/JCPVyjM5VcGKU21wVPFfRGPieq9FwIAg7FYWJ6oODZbBPou2nmng8Vl4YsenAVOqNS0RqqVTq5WmMs2+U/ZemZCmNNGmJdPNW9W6p/b+QiUOqtUhsgbz7r0U00uzKVhiXTjMJ1UI1iNfNX8J1aY0yY9AukyJw3ktTFBGZ1LoumNvyIR24Vo2VjKZiEzqcLdQRjAhSzBQdZOQnYIOYUXmx8EoUK47p8FbDDynrL0lVc/vPdYOAvETYi3Fc92skQSYJIknUxPyHouk6w4Y5nDhK5mACvD8Tq75OjTTDfqH584N5M6b666eKan0m9trHjYfZGq0wG2/CqZbJmFta5eUO2V4zVwfSpzAkNNxq0H9w+yWJ6VmRlbdzTYAfC0Dx91Wp4U5A8aX9kQYBxpioAbmNOOizrjTpvlqGrdIB4ADQ0ySSC6SIAymTxBPieFk4xGtwbG2wnhBWbUaQnpuKNFBXyM0DV0gRYb7wJPmZKSodoUlajuz1f9QSiNeqDKiKHr3tnjhfD0xqQqraiWdZowtnFFN2iqF6fOrYoXEiVS7VMaqNihpMrxupHEt4rIdVTdogTROIkqbq3NZYqpzVVQL/AOs5qTMcQsuVHtOaeF0229Jn8hT/AKrZYXa81DPzREVZ0VPpYbqzTx7efoVyZq+Kk2uRop4odmdg3Fs4j5Izaw5LkKeLI3KO3pA8/ZYeJpZHVCqOSYuC5wdJ8yiN6SB3/PVEY02qjQkSFkt6QHFTGKn8n7KpGgSFEuVL9RzCia6qRwXXCvD4HEyuRrOuum65MHaz67+65wUswm65YpU6ZBMKcwITjDEuA+yBhTDoWpQf/cMC8W1Oyni0+GUaVan2WDda+UnXj4arf6NwTcjWECABaNwIm4XLdK4vMA21yweWYTqBexW8OmYv5at5/ZMNA+lei2Z3QLRw3iNlgYjo4h2lrrZqdLhziSNvGRy1QcfjWlndHjpbzHjusw0czVsSPqmUHgzoktahT0wEJGoqPapi9dqcYXTWTduqXbBM6uNkUoXjWS7ZZpxCkcSfDmVUi+avNN2/NZ36q2qgK3iojSNbmE+eVnNxPl7ogr80NlC26rHNMK4Vbt+In85BJlWfh8+SNhhazkpi/igvxEbR5fdC7YcihZMtS32kaJGrx+YVMVd7nlp9EzsUIgAjz/0mhC0as/hKk152Hss44k8VEVitUIajak/7S7Q8VnseTsSimp4BDYwtmsY4KAqE7/niqTqh4z5ynpkq2hQu/qSLZvS6duIP5ZV80f6Q3VDzKNx1NH+oeXmT807cadj+eRWX2vJSFTw9VbIoV+n8P2t5M8QCfK7oHoVz1SiaYF/UEestHtK6ao4xF/dUMdh8w3PKfuCrkLpzNNxk/wALU6KYc7nESIu0h3KIH8psP0XJ70iZO33n2UnYRovESefuFGiGOqZntH/L6W1ulVaYHC+55oLqYBF9XT6DkrFIzHxETrr9kGiVGmRByn0kaIxYIH1EfXkj5Ybb2sUNkD6+aBMquYcRf+UlUx7pqOjS23IJLcCo692K/JKGcTxWcaw2lI1hy9VqHI0DiR4eiRxKoNrDl7KP6hAl/tSdvmhtqX1+aouqA8VJhGsgeZV4KF12IJ3SbWI5rONUk2+/0TkO1mPX7QqAaBrcRf5eyTMRxMjlH2Wa6oIu0eMlGpMkTf5jyB1Q4l00lXw0HYiL6jkPndF7V5EwQPH7lZrK+zgYHkPRWKfB0AcM2XzIuuTcOiwoXI46A/nNFY4i0t5yNPDiqhxZee7EAwTLifXZWHA2IMQLXm/19UZZv2ax+NPwMXGdbcTIT083iOIIVU4w3bpziT6A/VQfibfC0Dlv6Sm5BpiajK4iJBO9iT4FQmf3AA6beoWX2joAysI8ZPppKJ2h/YIO/H2sjwWtLr8UG2gGNwVWqYoHQR5j6BD7QTF58OHPZO+rHxEeZv8AJaTSB4MMzx95+SO2oRv+eCyn40CzXHwIQ34l/wDC1GzHEbn6lR/VLEOIdFzbxHyUe3PFX8ZbHRCrO6QWRhHnirLaq5tRw2ult70J9abH6oZq81BxnYKTKBmnn9fmgYpsgafniouQ3GVoCjiW94RoiNbIA191J1EH8+6LSGXclaJh6ru6OP5Czn1dfz5K29wO0qpWZ+fhSgM58zt5pIj2mf3eiS2ZhaJPBOLbIbTKIXfyp5AsRw0lTaY3QxfcxzKkWcIWXkaWJOx/lTptHD881VdUcdT6IrHwFl00oWCwKNWOPsgvrxr5IZxEmL+CFRcFUdGvp/Gik2o4xBgcpCqudfTxRHVhaAeXBbZhBINxd3y+6TKMwA4+Ux6qGYnh5pCo82zW4AD2EI6aiLppBou/y/NUMY05RERz+wVQxqTPiYHok2Ng08yB+Qs6/fTe3+vCy2WyZYfb2A+qjVriJcQTsIMIBLgLPgcgVFrC7UuI9VReWV9JBqGL10bwDYHzU2YozY5gSJ3j0VUPY07Rwj6lX2Yogd3KG7CEZfiNYK+WArPyumZnWRoovy639bJq+IzzbNxI091XzAC4vzv6LWPgxlL+F2lX4ZYHICfNEY9pvF94v8lnsqtIu0+lvZXMPiGNbdhHM5h/Czlz0bwj8tEX1QdBPgCnoO/ybEeSq18WCe5biVEVgRvK6JOHJymxTqgmym7xWLQfuCQrAxBMQZG9vssPDvDSyqL+eFLOqBxEbqQxgRqyqRcLylmPJADp0TOcVCGddQlRNQDZDNQHRKBj1KiYVPwoDXG8n2SpHVbMlrOkoeSSqEBGoFACdkzeacuRYMCNBH8J3N8VBlXik9/OFjppJQI2Anc8lVM25lP2wG6oKYV4MRNkPKB904eU4VYEoxFkmpwAnEK2HUfOoGq7aL+qcDghEm0wFIBwSJJ34CUIE7EyfIIvagqJe0awtUJ+k6jBGpJ8fsoUa7iYGg2H3UKmKbG3ogDMBYWPglLnSbSfCw55JhrYP5uUmUJ+KecaKtmO5k8BP0RabLSXEco+6XwF1kqQMWNpT1nmNigkmbXPndGogx3h8lP7FK8IFwte6lTrOO4jT+FE1rwG38AhZTmvYeSpfIePAZ9JoO/t9lJ1QAXk+aWcaaKD5kRBCk37FqeBMII3TurEWEqLhF59FAEzqteTPUHDgdfz1TYctlQI/Cna7wVQnelx1WFJtadVQIPEKLXxqEaodmX31Bx8UPN+SqNSoDxUW1fz+VaMNkaDnzP1T0jdVC/mkahVBppZuadUO3PBJWpbBwnCg2E8rmzaGNO6chM16ZzxxR0uE4CjAF4UWVQk5wV0uDtfJt9lMOQSFMGFNCgjXcVKVXzXRBUQ8TSY5KA+Nwil3FQdBWsTLQAbnThui0aTIEwodghPaQunnwzC55RZrUmbCCqrqpFh7hIVCoOc4m8pxx+zOWSfgmMRx9VN1UbKBdwb5qBZOyYirJUKvelWDWCqij4JCjxU1ixxyySgbtJMTHNDteb+Ki0AG4TPI4JSBuoIxgNyfJWBSb/BKogqReh4t+xxzS9BalXYKTCALqoCUUP80vEys+hsu5FkUFvAKuyu4WEeeyhV11WdW/JrZJcDP5KLCZuFGlT3lEqeKfwJejujkgOeFGOadtTKlIy2GZSOqT2GEwxKma3AFZ/qNzGcA53J1Y7F5vHu0exKStl+D/G/3/gQuCgQN0klzQskxwQ3PJtGiSS1IAXNASaUySzDYnOSa9MkmcCjF6QKSSYVGL73SbPFJJQLyNKeUklERfCgwXTJLS8B7ETdOKqSS1AsImtCi/ESkklYozlmwBKcOSSWznSVMjUpOKSSyaT9Bmv4pi0bJJLJ08gibpOBTJLRzJShynSSgZLMEoSSUS6OAjU3pJLDOmPGEzpJJLMR02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2" name="Picture 6" descr="http://www.kajaki.net.pl/photo/studenckie_splywy_kajakowe_czarna_hanc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282655" cy="43899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largest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lake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Śniardwy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with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area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of 114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square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kilometers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Picture 2" descr="http://mazurskiwedkarz.pl/wp-content/uploads/2013/02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056784" cy="3234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Białowieski National Park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oldest</a:t>
            </a:r>
            <a:r>
              <a:rPr lang="pl-PL" dirty="0" smtClean="0"/>
              <a:t> one </a:t>
            </a:r>
          </a:p>
          <a:p>
            <a:pPr algn="ctr">
              <a:buNone/>
            </a:pPr>
            <a:r>
              <a:rPr lang="pl-PL" dirty="0" err="1" smtClean="0"/>
              <a:t>in</a:t>
            </a:r>
            <a:r>
              <a:rPr lang="pl-PL" dirty="0" smtClean="0"/>
              <a:t> Poland.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bison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symbol of </a:t>
            </a:r>
            <a:r>
              <a:rPr lang="pl-PL" dirty="0" err="1" smtClean="0"/>
              <a:t>it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1506" name="Picture 2" descr="Map showing the location of Białowieża National 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captainstlucifer.files.wordpress.com/2009/08/euro-b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5184576" cy="37328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716</Words>
  <Application>Microsoft Office PowerPoint</Application>
  <PresentationFormat>Pokaz na ekranie (4:3)</PresentationFormat>
  <Paragraphs>93</Paragraphs>
  <Slides>39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Motyw pakietu Office</vt:lpstr>
      <vt:lpstr>GET TO KNOW POLAND</vt:lpstr>
      <vt:lpstr>INTERESTING FACTS ABOUT POLAND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DO POLAND  AND HUNGARY HAVE SOMETHING  IN COMMON?</vt:lpstr>
      <vt:lpstr>Slajd 15</vt:lpstr>
      <vt:lpstr>Slajd 16</vt:lpstr>
      <vt:lpstr>SPORT IN POLAND</vt:lpstr>
      <vt:lpstr>FOOTBALL</vt:lpstr>
      <vt:lpstr>Slajd 19</vt:lpstr>
      <vt:lpstr>VOLLEYBALL</vt:lpstr>
      <vt:lpstr>Slajd 21</vt:lpstr>
      <vt:lpstr>Slajd 22</vt:lpstr>
      <vt:lpstr>Slajd 23</vt:lpstr>
      <vt:lpstr>Slajd 24</vt:lpstr>
      <vt:lpstr>famous monuments</vt:lpstr>
      <vt:lpstr>   St. Mary's Basilica, Krakow</vt:lpstr>
      <vt:lpstr>Palace of Culture and Science</vt:lpstr>
      <vt:lpstr>Royal Baths Park in Warsaw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Olga</dc:creator>
  <cp:lastModifiedBy>Futura</cp:lastModifiedBy>
  <cp:revision>24</cp:revision>
  <dcterms:created xsi:type="dcterms:W3CDTF">2014-10-16T14:27:29Z</dcterms:created>
  <dcterms:modified xsi:type="dcterms:W3CDTF">2014-10-17T06:18:22Z</dcterms:modified>
</cp:coreProperties>
</file>