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3" r:id="rId8"/>
    <p:sldId id="268" r:id="rId9"/>
    <p:sldId id="269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2" autoAdjust="0"/>
    <p:restoredTop sz="94660"/>
  </p:normalViewPr>
  <p:slideViewPr>
    <p:cSldViewPr>
      <p:cViewPr varScale="1">
        <p:scale>
          <a:sx n="86" d="100"/>
          <a:sy n="86" d="100"/>
        </p:scale>
        <p:origin x="-1008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4493-F09B-41C4-804C-369FAE250CE2}" type="datetimeFigureOut">
              <a:rPr lang="pl-PL" smtClean="0"/>
              <a:pPr/>
              <a:t>2014-10-17</a:t>
            </a:fld>
            <a:endParaRPr lang="pl-P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CFED3-2DEA-45EB-B0C4-6F85F65FCF6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4493-F09B-41C4-804C-369FAE250CE2}" type="datetimeFigureOut">
              <a:rPr lang="pl-PL" smtClean="0"/>
              <a:pPr/>
              <a:t>2014-10-17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FED3-2DEA-45EB-B0C4-6F85F65FCF6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4493-F09B-41C4-804C-369FAE250CE2}" type="datetimeFigureOut">
              <a:rPr lang="pl-PL" smtClean="0"/>
              <a:pPr/>
              <a:t>2014-10-17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CFED3-2DEA-45EB-B0C4-6F85F65FCF6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4493-F09B-41C4-804C-369FAE250CE2}" type="datetimeFigureOut">
              <a:rPr lang="pl-PL" smtClean="0"/>
              <a:pPr/>
              <a:t>2014-10-17</a:t>
            </a:fld>
            <a:endParaRPr lang="pl-P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CFED3-2DEA-45EB-B0C4-6F85F65FCF6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4493-F09B-41C4-804C-369FAE250CE2}" type="datetimeFigureOut">
              <a:rPr lang="pl-PL" smtClean="0"/>
              <a:pPr/>
              <a:t>2014-10-17</a:t>
            </a:fld>
            <a:endParaRPr lang="pl-P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CFED3-2DEA-45EB-B0C4-6F85F65FCF6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4493-F09B-41C4-804C-369FAE250CE2}" type="datetimeFigureOut">
              <a:rPr lang="pl-PL" smtClean="0"/>
              <a:pPr/>
              <a:t>2014-10-17</a:t>
            </a:fld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CFED3-2DEA-45EB-B0C4-6F85F65FCF6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4493-F09B-41C4-804C-369FAE250CE2}" type="datetimeFigureOut">
              <a:rPr lang="pl-PL" smtClean="0"/>
              <a:pPr/>
              <a:t>2014-10-17</a:t>
            </a:fld>
            <a:endParaRPr lang="pl-P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CFED3-2DEA-45EB-B0C4-6F85F65FCF6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4493-F09B-41C4-804C-369FAE250CE2}" type="datetimeFigureOut">
              <a:rPr lang="pl-PL" smtClean="0"/>
              <a:pPr/>
              <a:t>2014-10-17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CFED3-2DEA-45EB-B0C4-6F85F65FCF6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4493-F09B-41C4-804C-369FAE250CE2}" type="datetimeFigureOut">
              <a:rPr lang="pl-PL" smtClean="0"/>
              <a:pPr/>
              <a:t>2014-10-17</a:t>
            </a:fld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CFED3-2DEA-45EB-B0C4-6F85F65FCF6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4493-F09B-41C4-804C-369FAE250CE2}" type="datetimeFigureOut">
              <a:rPr lang="pl-PL" smtClean="0"/>
              <a:pPr/>
              <a:t>2014-10-17</a:t>
            </a:fld>
            <a:endParaRPr lang="pl-P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CFED3-2DEA-45EB-B0C4-6F85F65FCF6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4493-F09B-41C4-804C-369FAE250CE2}" type="datetimeFigureOut">
              <a:rPr lang="pl-PL" smtClean="0"/>
              <a:pPr/>
              <a:t>2014-10-17</a:t>
            </a:fld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CFED3-2DEA-45EB-B0C4-6F85F65FCF6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5794493-F09B-41C4-804C-369FAE250CE2}" type="datetimeFigureOut">
              <a:rPr lang="pl-PL" smtClean="0"/>
              <a:pPr/>
              <a:t>2014-10-17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5CCFED3-2DEA-45EB-B0C4-6F85F65FCF6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979712" y="1420416"/>
            <a:ext cx="54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600" dirty="0" smtClean="0">
                <a:latin typeface="Edwardian Script ITC" pitchFamily="66" charset="0"/>
                <a:cs typeface="Andalus" pitchFamily="18" charset="-78"/>
              </a:rPr>
              <a:t>Famous people from</a:t>
            </a:r>
            <a:endParaRPr lang="pl-PL" sz="6600" dirty="0">
              <a:latin typeface="Edwardian Script ITC" pitchFamily="66" charset="0"/>
              <a:cs typeface="Andalus" pitchFamily="18" charset="-78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835696" y="3645024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dirty="0" smtClean="0">
                <a:solidFill>
                  <a:srgbClr val="C00000"/>
                </a:solidFill>
              </a:rPr>
              <a:t>P</a:t>
            </a:r>
            <a:r>
              <a:rPr lang="pl-PL" sz="9600" dirty="0" smtClean="0"/>
              <a:t>O</a:t>
            </a:r>
            <a:r>
              <a:rPr lang="pl-PL" sz="9600" dirty="0" smtClean="0">
                <a:solidFill>
                  <a:srgbClr val="C00000"/>
                </a:solidFill>
              </a:rPr>
              <a:t>L</a:t>
            </a:r>
            <a:r>
              <a:rPr lang="pl-PL" sz="9600" dirty="0" smtClean="0"/>
              <a:t>A</a:t>
            </a:r>
            <a:r>
              <a:rPr lang="pl-PL" sz="9600" dirty="0" smtClean="0">
                <a:solidFill>
                  <a:srgbClr val="C00000"/>
                </a:solidFill>
              </a:rPr>
              <a:t>N</a:t>
            </a:r>
            <a:r>
              <a:rPr lang="pl-PL" sz="9600" dirty="0" smtClean="0"/>
              <a:t>D</a:t>
            </a:r>
            <a:endParaRPr lang="pl-PL" sz="9600" dirty="0"/>
          </a:p>
        </p:txBody>
      </p:sp>
    </p:spTree>
    <p:extLst>
      <p:ext uri="{BB962C8B-B14F-4D97-AF65-F5344CB8AC3E}">
        <p14:creationId xmlns:p14="http://schemas.microsoft.com/office/powerpoint/2010/main" xmlns="" val="41568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57510" y="404664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latin typeface="Andalus" pitchFamily="18" charset="-78"/>
                <a:cs typeface="Andalus" pitchFamily="18" charset="-78"/>
              </a:rPr>
              <a:t>Jan Pawe</a:t>
            </a:r>
            <a:r>
              <a:rPr lang="pl-PL" sz="3600" dirty="0">
                <a:latin typeface="Andalus" pitchFamily="18" charset="-78"/>
                <a:cs typeface="Andalus" pitchFamily="18" charset="-78"/>
              </a:rPr>
              <a:t>ł</a:t>
            </a:r>
            <a:r>
              <a:rPr lang="pl-PL" sz="4400" dirty="0" smtClean="0">
                <a:latin typeface="Andalus" pitchFamily="18" charset="-78"/>
                <a:cs typeface="Andalus" pitchFamily="18" charset="-78"/>
              </a:rPr>
              <a:t> II (Karol Wojty</a:t>
            </a:r>
            <a:r>
              <a:rPr lang="pl-PL" sz="3600" dirty="0">
                <a:latin typeface="Andalus" pitchFamily="18" charset="-78"/>
                <a:cs typeface="Andalus" pitchFamily="18" charset="-78"/>
              </a:rPr>
              <a:t>ł</a:t>
            </a:r>
            <a:r>
              <a:rPr lang="pl-PL" sz="4400" dirty="0" smtClean="0">
                <a:latin typeface="Andalus" pitchFamily="18" charset="-78"/>
                <a:cs typeface="Andalus" pitchFamily="18" charset="-78"/>
              </a:rPr>
              <a:t>a)</a:t>
            </a:r>
            <a:endParaRPr lang="pl-PL" sz="4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81755" y="2276872"/>
            <a:ext cx="43442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pl-PL" sz="3200" dirty="0" err="1" smtClean="0">
                <a:latin typeface="Andalus" pitchFamily="18" charset="-78"/>
                <a:cs typeface="Andalus" pitchFamily="18" charset="-78"/>
              </a:rPr>
              <a:t>born</a:t>
            </a:r>
            <a:r>
              <a:rPr lang="pl-PL" sz="3200" dirty="0" smtClean="0">
                <a:latin typeface="Andalus" pitchFamily="18" charset="-78"/>
                <a:cs typeface="Andalus" pitchFamily="18" charset="-78"/>
              </a:rPr>
              <a:t> in 1920, </a:t>
            </a:r>
            <a:r>
              <a:rPr lang="pl-PL" sz="3200" dirty="0" err="1" smtClean="0">
                <a:latin typeface="Andalus" pitchFamily="18" charset="-78"/>
                <a:cs typeface="Andalus" pitchFamily="18" charset="-78"/>
              </a:rPr>
              <a:t>died</a:t>
            </a:r>
            <a:r>
              <a:rPr lang="pl-PL" sz="3200" dirty="0" smtClean="0">
                <a:latin typeface="Andalus" pitchFamily="18" charset="-78"/>
                <a:cs typeface="Andalus" pitchFamily="18" charset="-78"/>
              </a:rPr>
              <a:t> in 2005</a:t>
            </a:r>
          </a:p>
          <a:p>
            <a:pPr marL="457200" indent="-457200">
              <a:buFont typeface="Wingdings" pitchFamily="2" charset="2"/>
              <a:buChar char="§"/>
            </a:pPr>
            <a:endParaRPr lang="pl-PL" sz="3200" dirty="0">
              <a:latin typeface="Andalus" pitchFamily="18" charset="-78"/>
              <a:cs typeface="Andalus" pitchFamily="18" charset="-78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pl-PL" sz="3200" dirty="0" smtClean="0">
                <a:latin typeface="Andalus" pitchFamily="18" charset="-78"/>
                <a:cs typeface="Andalus" pitchFamily="18" charset="-78"/>
              </a:rPr>
              <a:t>the </a:t>
            </a:r>
            <a:r>
              <a:rPr lang="pl-PL" sz="3200" dirty="0" err="1" smtClean="0">
                <a:latin typeface="Andalus" pitchFamily="18" charset="-78"/>
                <a:cs typeface="Andalus" pitchFamily="18" charset="-78"/>
              </a:rPr>
              <a:t>Pope</a:t>
            </a:r>
            <a:r>
              <a:rPr lang="pl-PL" sz="3200" dirty="0" smtClean="0">
                <a:latin typeface="Andalus" pitchFamily="18" charset="-78"/>
                <a:cs typeface="Andalus" pitchFamily="18" charset="-78"/>
              </a:rPr>
              <a:t> of </a:t>
            </a:r>
            <a:r>
              <a:rPr lang="pl-PL" sz="3200" dirty="0" err="1" smtClean="0">
                <a:latin typeface="Andalus" pitchFamily="18" charset="-78"/>
                <a:cs typeface="Andalus" pitchFamily="18" charset="-78"/>
              </a:rPr>
              <a:t>Catholic</a:t>
            </a:r>
            <a:r>
              <a:rPr lang="pl-PL" sz="3200" dirty="0" smtClean="0">
                <a:latin typeface="Andalus" pitchFamily="18" charset="-78"/>
                <a:cs typeface="Andalus" pitchFamily="18" charset="-78"/>
              </a:rPr>
              <a:t> Church</a:t>
            </a:r>
          </a:p>
        </p:txBody>
      </p:sp>
      <p:pic>
        <p:nvPicPr>
          <p:cNvPr id="9218" name="Picture 2" descr="http://bractwo-kurkowe.pl/gfx/img/121129115745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12776"/>
            <a:ext cx="3247441" cy="4581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8832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entrumopoka.pl/upload_images/Karol_nar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980728"/>
            <a:ext cx="3201144" cy="4273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6601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.iap.pl/s/119/201398/Edytor/Image/rodzina/jan_pawel_II_i_dziec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620688"/>
            <a:ext cx="4126210" cy="5121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6601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619672" y="476672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Maria Skłodowska - Curie</a:t>
            </a:r>
            <a:endParaRPr lang="pl-PL" sz="36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355976" y="1700808"/>
            <a:ext cx="4536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l-PL" sz="2400" dirty="0" smtClean="0"/>
              <a:t>1867 – 1934</a:t>
            </a:r>
          </a:p>
          <a:p>
            <a:pPr marL="285750" indent="-285750">
              <a:buFont typeface="Wingdings" pitchFamily="2" charset="2"/>
              <a:buChar char="§"/>
            </a:pPr>
            <a:endParaRPr lang="pl-PL" sz="24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pl-PL" sz="2400" dirty="0" err="1" smtClean="0"/>
              <a:t>lived</a:t>
            </a:r>
            <a:r>
              <a:rPr lang="pl-PL" sz="2400" dirty="0" smtClean="0"/>
              <a:t> in Paris with </a:t>
            </a:r>
            <a:r>
              <a:rPr lang="pl-PL" sz="2400" dirty="0" err="1" smtClean="0"/>
              <a:t>her</a:t>
            </a:r>
            <a:r>
              <a:rPr lang="pl-PL" sz="2400" dirty="0" smtClean="0"/>
              <a:t> </a:t>
            </a:r>
            <a:r>
              <a:rPr lang="pl-PL" sz="2400" dirty="0" err="1" smtClean="0"/>
              <a:t>husband</a:t>
            </a:r>
            <a:endParaRPr lang="pl-PL" sz="2400" dirty="0" smtClean="0"/>
          </a:p>
          <a:p>
            <a:pPr marL="285750" indent="-285750">
              <a:buFont typeface="Wingdings" pitchFamily="2" charset="2"/>
              <a:buChar char="§"/>
            </a:pPr>
            <a:endParaRPr lang="pl-PL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pl-PL" sz="2400" dirty="0" err="1" smtClean="0"/>
              <a:t>discovered</a:t>
            </a:r>
            <a:r>
              <a:rPr lang="pl-PL" sz="2400" dirty="0" smtClean="0"/>
              <a:t> </a:t>
            </a:r>
            <a:r>
              <a:rPr lang="pl-PL" sz="2400" dirty="0" err="1" smtClean="0"/>
              <a:t>two</a:t>
            </a:r>
            <a:r>
              <a:rPr lang="pl-PL" sz="2400" dirty="0" smtClean="0"/>
              <a:t> </a:t>
            </a:r>
            <a:r>
              <a:rPr lang="pl-PL" sz="2400" dirty="0" err="1" smtClean="0"/>
              <a:t>chemical</a:t>
            </a:r>
            <a:r>
              <a:rPr lang="pl-PL" sz="2400" dirty="0" smtClean="0"/>
              <a:t> </a:t>
            </a:r>
            <a:r>
              <a:rPr lang="pl-PL" sz="2400" dirty="0" err="1" smtClean="0"/>
              <a:t>elements</a:t>
            </a:r>
            <a:endParaRPr lang="pl-PL" sz="2400" dirty="0" smtClean="0"/>
          </a:p>
          <a:p>
            <a:pPr marL="285750" indent="-285750">
              <a:buFont typeface="Wingdings" pitchFamily="2" charset="2"/>
              <a:buChar char="§"/>
            </a:pPr>
            <a:endParaRPr lang="pl-PL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pl-PL" sz="2400" dirty="0" smtClean="0"/>
              <a:t>won a Nobel </a:t>
            </a:r>
            <a:r>
              <a:rPr lang="pl-PL" sz="2400" dirty="0" err="1" smtClean="0"/>
              <a:t>Prize</a:t>
            </a:r>
            <a:r>
              <a:rPr lang="pl-PL" sz="2400" dirty="0" smtClean="0"/>
              <a:t> </a:t>
            </a:r>
            <a:r>
              <a:rPr lang="pl-PL" sz="2400" dirty="0" err="1" smtClean="0"/>
              <a:t>twice</a:t>
            </a:r>
            <a:endParaRPr lang="pl-PL" sz="2400" dirty="0" smtClean="0"/>
          </a:p>
        </p:txBody>
      </p:sp>
      <p:pic>
        <p:nvPicPr>
          <p:cNvPr id="6146" name="Picture 2" descr="http://media-1.web.britannica.com/eb-media/12/12512-004-80322E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2809875" cy="4286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6601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ulture.pl/sites/default/files/images/imported/literatura/galerie%20foto/gl%20maria%20sklodowska%20curie%20fotobiografia/galeria/maria%20sklodowska%20curie%20fotobiografia%206_6102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71633"/>
            <a:ext cx="4825107" cy="67863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6601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619672" y="692696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/>
              <a:t>Mikołaj Kopernik</a:t>
            </a:r>
            <a:endParaRPr lang="pl-PL" sz="40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644008" y="2132856"/>
            <a:ext cx="40324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3200" dirty="0" err="1" smtClean="0"/>
              <a:t>born</a:t>
            </a:r>
            <a:r>
              <a:rPr lang="pl-PL" sz="3200" dirty="0" smtClean="0"/>
              <a:t> in 1473 in Toruń</a:t>
            </a:r>
          </a:p>
          <a:p>
            <a:pPr marL="285750" indent="-285750">
              <a:buFont typeface="Arial" pitchFamily="34" charset="0"/>
              <a:buChar char="•"/>
            </a:pPr>
            <a:endParaRPr lang="pl-PL" sz="3200" dirty="0"/>
          </a:p>
          <a:p>
            <a:pPr marL="285750" indent="-285750">
              <a:buFont typeface="Arial" pitchFamily="34" charset="0"/>
              <a:buChar char="•"/>
            </a:pPr>
            <a:r>
              <a:rPr lang="pl-PL" sz="3200" dirty="0" err="1" smtClean="0"/>
              <a:t>heliocentric</a:t>
            </a:r>
            <a:r>
              <a:rPr lang="pl-PL" sz="3200" dirty="0" smtClean="0"/>
              <a:t> </a:t>
            </a:r>
            <a:r>
              <a:rPr lang="pl-PL" sz="3200" dirty="0" err="1" smtClean="0"/>
              <a:t>theory</a:t>
            </a:r>
            <a:endParaRPr lang="pl-PL" sz="3200" dirty="0" smtClean="0"/>
          </a:p>
        </p:txBody>
      </p:sp>
      <p:pic>
        <p:nvPicPr>
          <p:cNvPr id="3074" name="Picture 2" descr="http://kiwi14.blox.pl/resource/mikolaj_kopernik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3308995" cy="4302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6601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267744" y="539615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/>
              <a:t>Fryderyk Chopin</a:t>
            </a:r>
            <a:endParaRPr lang="pl-PL" sz="44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24953" y="1916832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l-PL" sz="3600" dirty="0" smtClean="0"/>
              <a:t>1810 (Żelazowa Wola) – 1849 (Paris)</a:t>
            </a:r>
          </a:p>
          <a:p>
            <a:pPr marL="285750" indent="-285750">
              <a:buFont typeface="Wingdings" pitchFamily="2" charset="2"/>
              <a:buChar char="§"/>
            </a:pPr>
            <a:endParaRPr lang="pl-PL" sz="3600" dirty="0"/>
          </a:p>
          <a:p>
            <a:pPr marL="285750" indent="-285750">
              <a:buFont typeface="Wingdings" pitchFamily="2" charset="2"/>
              <a:buChar char="§"/>
            </a:pPr>
            <a:r>
              <a:rPr lang="pl-PL" sz="3600" dirty="0" err="1" smtClean="0"/>
              <a:t>great</a:t>
            </a:r>
            <a:r>
              <a:rPr lang="pl-PL" sz="3600" dirty="0" smtClean="0"/>
              <a:t> </a:t>
            </a:r>
            <a:r>
              <a:rPr lang="pl-PL" sz="3600" dirty="0" err="1" smtClean="0"/>
              <a:t>composer</a:t>
            </a:r>
            <a:r>
              <a:rPr lang="pl-PL" sz="3600" dirty="0" smtClean="0"/>
              <a:t> and </a:t>
            </a:r>
            <a:r>
              <a:rPr lang="pl-PL" sz="3600" dirty="0" err="1" smtClean="0"/>
              <a:t>pianist</a:t>
            </a:r>
            <a:endParaRPr lang="pl-PL" sz="3600" dirty="0"/>
          </a:p>
        </p:txBody>
      </p:sp>
      <p:pic>
        <p:nvPicPr>
          <p:cNvPr id="2052" name="Picture 4" descr="http://i.huffpost.com/gen/1346916/thumbs/o-CHOPIN-face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412776"/>
            <a:ext cx="4264103" cy="468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6601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omkultury.com.pl/zespoly/orkiestra/nuty/Polonez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-11593"/>
            <a:ext cx="4732255" cy="6869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25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ny">
  <a:themeElements>
    <a:clrScheme name="Elementarn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ny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n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175</TotalTime>
  <Words>70</Words>
  <Application>Microsoft Office PowerPoint</Application>
  <PresentationFormat>Pokaz na ekranie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Elementarny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Famous people from</dc:title>
  <dc:creator>Gość</dc:creator>
  <cp:lastModifiedBy>Futura</cp:lastModifiedBy>
  <cp:revision>11</cp:revision>
  <dcterms:created xsi:type="dcterms:W3CDTF">2014-10-16T19:46:34Z</dcterms:created>
  <dcterms:modified xsi:type="dcterms:W3CDTF">2014-10-17T06:12:23Z</dcterms:modified>
</cp:coreProperties>
</file>