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DA25DE-2D24-4EB0-901E-226F19339E74}" type="datetimeFigureOut">
              <a:rPr lang="pl-PL" smtClean="0"/>
              <a:t>2015-11-16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6548FE-9709-4448-862C-0CDD40D9FB0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838528" cy="1052736"/>
          </a:xfrm>
          <a:solidFill>
            <a:schemeClr val="bg1"/>
          </a:solidFill>
        </p:spPr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JULIAN TUWIM: ”THE ALPHABET”</a:t>
            </a:r>
            <a:endParaRPr lang="pl-PL" dirty="0">
              <a:solidFill>
                <a:srgbClr val="00B050"/>
              </a:solidFill>
            </a:endParaRPr>
          </a:p>
        </p:txBody>
      </p:sp>
      <p:pic>
        <p:nvPicPr>
          <p:cNvPr id="1031" name="Picture 7" descr="C:\Documents and Settings\Użytkownik\Ustawienia lokalne\Temporary Internet Files\Content.IE5\SQ01Z37A\alphabet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908720"/>
            <a:ext cx="4104456" cy="5472608"/>
          </a:xfrm>
          <a:prstGeom prst="rect">
            <a:avLst/>
          </a:prstGeom>
          <a:noFill/>
        </p:spPr>
      </p:pic>
      <p:pic>
        <p:nvPicPr>
          <p:cNvPr id="1034" name="Picture 10" descr="C:\Documents and Settings\Użytkownik\Ustawienia lokalne\Temporary Internet Files\Content.IE5\NVKY9M2Y\url[1]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78706">
            <a:off x="2558946" y="2641123"/>
            <a:ext cx="1976988" cy="197374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Symbol zastępczy zawartości 10" descr="ABECADL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650023"/>
            <a:ext cx="9217024" cy="8508023"/>
          </a:xfrm>
        </p:spPr>
      </p:pic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243408"/>
            <a:ext cx="2808312" cy="1143000"/>
          </a:xfrm>
        </p:spPr>
        <p:txBody>
          <a:bodyPr/>
          <a:lstStyle/>
          <a:p>
            <a:r>
              <a:rPr lang="pl-PL" dirty="0" err="1" smtClean="0">
                <a:solidFill>
                  <a:srgbClr val="00B050"/>
                </a:solidFill>
              </a:rPr>
              <a:t>The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text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in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english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is</a:t>
            </a:r>
            <a:r>
              <a:rPr lang="pl-PL" dirty="0" smtClean="0">
                <a:solidFill>
                  <a:srgbClr val="00B050"/>
                </a:solidFill>
              </a:rPr>
              <a:t>: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123728" y="548680"/>
            <a:ext cx="68407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alphabet</a:t>
            </a:r>
            <a:r>
              <a:rPr lang="pl-PL" sz="2400" dirty="0" smtClean="0"/>
              <a:t> </a:t>
            </a:r>
            <a:r>
              <a:rPr lang="pl-PL" sz="2400" dirty="0" err="1" smtClean="0"/>
              <a:t>fell</a:t>
            </a:r>
            <a:r>
              <a:rPr lang="pl-PL" sz="2400" dirty="0" smtClean="0"/>
              <a:t> </a:t>
            </a:r>
            <a:r>
              <a:rPr lang="pl-PL" sz="2400" dirty="0" err="1" smtClean="0"/>
              <a:t>off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bed</a:t>
            </a:r>
            <a:r>
              <a:rPr lang="pl-PL" sz="2400" dirty="0" smtClean="0"/>
              <a:t>,</a:t>
            </a:r>
          </a:p>
          <a:p>
            <a:r>
              <a:rPr lang="pl-PL" sz="2400" dirty="0" smtClean="0"/>
              <a:t>And </a:t>
            </a:r>
            <a:r>
              <a:rPr lang="pl-PL" sz="2400" dirty="0" err="1" smtClean="0"/>
              <a:t>thumped</a:t>
            </a:r>
            <a:r>
              <a:rPr lang="pl-PL" sz="2400" dirty="0" smtClean="0"/>
              <a:t> </a:t>
            </a:r>
            <a:r>
              <a:rPr lang="pl-PL" sz="2400" dirty="0" err="1" smtClean="0"/>
              <a:t>onto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floor</a:t>
            </a:r>
            <a:r>
              <a:rPr lang="pl-PL" sz="2400" dirty="0" smtClean="0"/>
              <a:t>,</a:t>
            </a:r>
          </a:p>
          <a:p>
            <a:r>
              <a:rPr lang="pl-PL" sz="2400" dirty="0" err="1" smtClean="0"/>
              <a:t>Scattered</a:t>
            </a:r>
            <a:r>
              <a:rPr lang="pl-PL" sz="2400" dirty="0" smtClean="0"/>
              <a:t>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around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room</a:t>
            </a:r>
            <a:r>
              <a:rPr lang="pl-PL" sz="2400" dirty="0" smtClean="0"/>
              <a:t>,</a:t>
            </a:r>
          </a:p>
          <a:p>
            <a:r>
              <a:rPr lang="pl-PL" sz="2400" dirty="0" smtClean="0"/>
              <a:t>And </a:t>
            </a:r>
            <a:r>
              <a:rPr lang="pl-PL" sz="2400" dirty="0" err="1" smtClean="0"/>
              <a:t>got</a:t>
            </a:r>
            <a:r>
              <a:rPr lang="pl-PL" sz="2400" dirty="0" smtClean="0"/>
              <a:t> </a:t>
            </a:r>
            <a:r>
              <a:rPr lang="pl-PL" sz="2400" dirty="0" err="1" smtClean="0"/>
              <a:t>really</a:t>
            </a:r>
            <a:r>
              <a:rPr lang="pl-PL" sz="2400" dirty="0" smtClean="0"/>
              <a:t> </a:t>
            </a:r>
            <a:r>
              <a:rPr lang="pl-PL" sz="2400" dirty="0" err="1" smtClean="0"/>
              <a:t>score</a:t>
            </a:r>
            <a:r>
              <a:rPr lang="pl-PL" sz="2400" dirty="0" smtClean="0"/>
              <a:t>:</a:t>
            </a:r>
          </a:p>
          <a:p>
            <a:r>
              <a:rPr lang="pl-PL" sz="2400" dirty="0" err="1" smtClean="0"/>
              <a:t>I-misplaced</a:t>
            </a:r>
            <a:r>
              <a:rPr lang="pl-PL" sz="2400" dirty="0" smtClean="0"/>
              <a:t> </a:t>
            </a:r>
            <a:r>
              <a:rPr lang="pl-PL" sz="2400" dirty="0" err="1" smtClean="0"/>
              <a:t>its</a:t>
            </a:r>
            <a:r>
              <a:rPr lang="pl-PL" sz="2400" dirty="0" smtClean="0"/>
              <a:t> </a:t>
            </a:r>
            <a:r>
              <a:rPr lang="pl-PL" sz="2400" dirty="0" err="1" smtClean="0"/>
              <a:t>little</a:t>
            </a:r>
            <a:r>
              <a:rPr lang="pl-PL" sz="2400" dirty="0" smtClean="0"/>
              <a:t> </a:t>
            </a:r>
            <a:r>
              <a:rPr lang="pl-PL" sz="2400" dirty="0" err="1" smtClean="0"/>
              <a:t>dot</a:t>
            </a:r>
            <a:r>
              <a:rPr lang="pl-PL" sz="2400" dirty="0" smtClean="0"/>
              <a:t>,</a:t>
            </a:r>
          </a:p>
          <a:p>
            <a:r>
              <a:rPr lang="pl-PL" sz="2400" dirty="0" err="1" smtClean="0"/>
              <a:t>H-was</a:t>
            </a:r>
            <a:r>
              <a:rPr lang="pl-PL" sz="2400" dirty="0" smtClean="0"/>
              <a:t> </a:t>
            </a:r>
            <a:r>
              <a:rPr lang="pl-PL" sz="2400" dirty="0" err="1" smtClean="0"/>
              <a:t>bridge-like,now</a:t>
            </a:r>
            <a:r>
              <a:rPr lang="pl-PL" sz="2400" dirty="0" smtClean="0"/>
              <a:t> </a:t>
            </a:r>
            <a:r>
              <a:rPr lang="pl-PL" sz="2400" dirty="0" err="1" smtClean="0"/>
              <a:t>its</a:t>
            </a:r>
            <a:r>
              <a:rPr lang="pl-PL" sz="2400" dirty="0" smtClean="0"/>
              <a:t> not</a:t>
            </a:r>
          </a:p>
          <a:p>
            <a:r>
              <a:rPr lang="pl-PL" sz="2400" dirty="0" err="1" smtClean="0"/>
              <a:t>B-two</a:t>
            </a:r>
            <a:r>
              <a:rPr lang="pl-PL" sz="2400" dirty="0" smtClean="0"/>
              <a:t> </a:t>
            </a:r>
            <a:r>
              <a:rPr lang="pl-PL" sz="2400" dirty="0" err="1" smtClean="0"/>
              <a:t>tummies</a:t>
            </a:r>
            <a:r>
              <a:rPr lang="pl-PL" sz="2400" dirty="0" smtClean="0"/>
              <a:t> </a:t>
            </a:r>
            <a:r>
              <a:rPr lang="pl-PL" sz="2400" dirty="0" err="1" smtClean="0"/>
              <a:t>got</a:t>
            </a:r>
            <a:r>
              <a:rPr lang="pl-PL" sz="2400" dirty="0" smtClean="0"/>
              <a:t>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bruised</a:t>
            </a:r>
            <a:r>
              <a:rPr lang="pl-PL" sz="2400" dirty="0" smtClean="0"/>
              <a:t>,</a:t>
            </a:r>
          </a:p>
          <a:p>
            <a:r>
              <a:rPr lang="pl-PL" sz="2400" dirty="0" err="1" smtClean="0"/>
              <a:t>A-got</a:t>
            </a:r>
            <a:r>
              <a:rPr lang="pl-PL" sz="2400" dirty="0" smtClean="0"/>
              <a:t> </a:t>
            </a:r>
            <a:r>
              <a:rPr lang="pl-PL" sz="2400" dirty="0" err="1" smtClean="0"/>
              <a:t>both</a:t>
            </a:r>
            <a:r>
              <a:rPr lang="pl-PL" sz="2400" dirty="0" smtClean="0"/>
              <a:t> </a:t>
            </a:r>
            <a:r>
              <a:rPr lang="pl-PL" sz="2400" dirty="0" err="1" smtClean="0"/>
              <a:t>its</a:t>
            </a:r>
            <a:r>
              <a:rPr lang="pl-PL" sz="2400" dirty="0" smtClean="0"/>
              <a:t> </a:t>
            </a:r>
            <a:r>
              <a:rPr lang="pl-PL" sz="2400" dirty="0" err="1" smtClean="0"/>
              <a:t>legs</a:t>
            </a:r>
            <a:r>
              <a:rPr lang="pl-PL" sz="2400" dirty="0" smtClean="0"/>
              <a:t> </a:t>
            </a:r>
            <a:r>
              <a:rPr lang="pl-PL" sz="2400" dirty="0" err="1" smtClean="0"/>
              <a:t>confused</a:t>
            </a:r>
            <a:r>
              <a:rPr lang="pl-PL" sz="2400" dirty="0" smtClean="0"/>
              <a:t>,</a:t>
            </a:r>
          </a:p>
          <a:p>
            <a:r>
              <a:rPr lang="pl-PL" sz="2400" dirty="0" err="1" smtClean="0"/>
              <a:t>O-just</a:t>
            </a:r>
            <a:r>
              <a:rPr lang="pl-PL" sz="2400" dirty="0" smtClean="0"/>
              <a:t> </a:t>
            </a:r>
            <a:r>
              <a:rPr lang="pl-PL" sz="2400" dirty="0" err="1" smtClean="0"/>
              <a:t>burst</a:t>
            </a:r>
            <a:r>
              <a:rPr lang="pl-PL" sz="2400" dirty="0" smtClean="0"/>
              <a:t> </a:t>
            </a:r>
            <a:r>
              <a:rPr lang="pl-PL" sz="2400" dirty="0" err="1" smtClean="0"/>
              <a:t>like</a:t>
            </a:r>
            <a:r>
              <a:rPr lang="pl-PL" sz="2400" dirty="0" smtClean="0"/>
              <a:t> a </a:t>
            </a:r>
            <a:r>
              <a:rPr lang="pl-PL" sz="2400" dirty="0" err="1" smtClean="0"/>
              <a:t>balloon</a:t>
            </a:r>
            <a:r>
              <a:rPr lang="pl-PL" sz="2400" dirty="0" smtClean="0"/>
              <a:t>,</a:t>
            </a:r>
          </a:p>
          <a:p>
            <a:r>
              <a:rPr lang="pl-PL" sz="2400" dirty="0" err="1" smtClean="0"/>
              <a:t>Making</a:t>
            </a:r>
            <a:r>
              <a:rPr lang="pl-PL" sz="2400" dirty="0" smtClean="0"/>
              <a:t>  P </a:t>
            </a:r>
            <a:r>
              <a:rPr lang="pl-PL" sz="2400" dirty="0" err="1" smtClean="0"/>
              <a:t>roll</a:t>
            </a:r>
            <a:r>
              <a:rPr lang="pl-PL" sz="2400" dirty="0" smtClean="0"/>
              <a:t> </a:t>
            </a:r>
            <a:r>
              <a:rPr lang="pl-PL" sz="2400" dirty="0" err="1" smtClean="0"/>
              <a:t>eyes</a:t>
            </a:r>
            <a:r>
              <a:rPr lang="pl-PL" sz="2400" dirty="0" smtClean="0"/>
              <a:t> and </a:t>
            </a:r>
            <a:r>
              <a:rPr lang="pl-PL" sz="2400" dirty="0" err="1" smtClean="0"/>
              <a:t>swoon</a:t>
            </a:r>
            <a:r>
              <a:rPr lang="pl-PL" sz="2400" dirty="0" smtClean="0"/>
              <a:t>,</a:t>
            </a:r>
          </a:p>
          <a:p>
            <a:r>
              <a:rPr lang="pl-PL" sz="2400" dirty="0" err="1" smtClean="0"/>
              <a:t>T-cant</a:t>
            </a:r>
            <a:r>
              <a:rPr lang="pl-PL" sz="2400" dirty="0" smtClean="0"/>
              <a:t> </a:t>
            </a:r>
            <a:r>
              <a:rPr lang="pl-PL" sz="2400" dirty="0" err="1" smtClean="0"/>
              <a:t>find</a:t>
            </a:r>
            <a:r>
              <a:rPr lang="pl-PL" sz="2400" dirty="0" smtClean="0"/>
              <a:t> </a:t>
            </a:r>
            <a:r>
              <a:rPr lang="pl-PL" sz="2400" dirty="0" err="1" smtClean="0"/>
              <a:t>its</a:t>
            </a:r>
            <a:r>
              <a:rPr lang="pl-PL" sz="2400" dirty="0" smtClean="0"/>
              <a:t> </a:t>
            </a:r>
            <a:r>
              <a:rPr lang="pl-PL" sz="2400" dirty="0" err="1" smtClean="0"/>
              <a:t>little</a:t>
            </a:r>
            <a:r>
              <a:rPr lang="pl-PL" sz="2400" dirty="0" smtClean="0"/>
              <a:t> </a:t>
            </a:r>
            <a:r>
              <a:rPr lang="pl-PL" sz="2400" dirty="0" err="1" smtClean="0"/>
              <a:t>hat</a:t>
            </a:r>
            <a:r>
              <a:rPr lang="pl-PL" sz="2400" dirty="0" smtClean="0"/>
              <a:t>,</a:t>
            </a:r>
          </a:p>
          <a:p>
            <a:r>
              <a:rPr lang="pl-PL" sz="2400" dirty="0" err="1" smtClean="0"/>
              <a:t>L-jumped</a:t>
            </a:r>
            <a:r>
              <a:rPr lang="pl-PL" sz="2400" dirty="0" smtClean="0"/>
              <a:t> </a:t>
            </a:r>
            <a:r>
              <a:rPr lang="pl-PL" sz="2400" dirty="0" err="1" smtClean="0"/>
              <a:t>inside</a:t>
            </a:r>
            <a:r>
              <a:rPr lang="pl-PL" sz="2400" dirty="0" smtClean="0"/>
              <a:t> U </a:t>
            </a:r>
            <a:r>
              <a:rPr lang="pl-PL" sz="2400" dirty="0" err="1" smtClean="0"/>
              <a:t>at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,</a:t>
            </a:r>
          </a:p>
          <a:p>
            <a:r>
              <a:rPr lang="pl-PL" sz="2400" dirty="0" err="1" smtClean="0"/>
              <a:t>S-got</a:t>
            </a:r>
            <a:r>
              <a:rPr lang="pl-PL" sz="2400" dirty="0" smtClean="0"/>
              <a:t> </a:t>
            </a:r>
            <a:r>
              <a:rPr lang="pl-PL" sz="2400" dirty="0" err="1" smtClean="0"/>
              <a:t>straighter</a:t>
            </a:r>
            <a:r>
              <a:rPr lang="pl-PL" sz="2400" dirty="0" smtClean="0"/>
              <a:t> </a:t>
            </a:r>
            <a:r>
              <a:rPr lang="pl-PL" sz="2400" dirty="0" err="1" smtClean="0"/>
              <a:t>than</a:t>
            </a:r>
            <a:r>
              <a:rPr lang="pl-PL" sz="2400" dirty="0" smtClean="0"/>
              <a:t> a </a:t>
            </a:r>
            <a:r>
              <a:rPr lang="pl-PL" sz="2400" dirty="0" err="1" smtClean="0"/>
              <a:t>die</a:t>
            </a:r>
            <a:r>
              <a:rPr lang="pl-PL" sz="2400" dirty="0" smtClean="0"/>
              <a:t>,</a:t>
            </a:r>
          </a:p>
          <a:p>
            <a:r>
              <a:rPr lang="pl-PL" sz="2400" dirty="0" err="1" smtClean="0"/>
              <a:t>R-right</a:t>
            </a:r>
            <a:r>
              <a:rPr lang="pl-PL" sz="2400" dirty="0" smtClean="0"/>
              <a:t> leg </a:t>
            </a:r>
            <a:r>
              <a:rPr lang="pl-PL" sz="2400" dirty="0" err="1" smtClean="0"/>
              <a:t>snapped</a:t>
            </a:r>
            <a:r>
              <a:rPr lang="pl-PL" sz="2400" dirty="0" smtClean="0"/>
              <a:t> </a:t>
            </a:r>
            <a:r>
              <a:rPr lang="pl-PL" sz="2400" dirty="0" err="1" smtClean="0"/>
              <a:t>at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thigh</a:t>
            </a:r>
            <a:r>
              <a:rPr lang="pl-PL" sz="2400" dirty="0" smtClean="0"/>
              <a:t>,</a:t>
            </a:r>
          </a:p>
          <a:p>
            <a:r>
              <a:rPr lang="pl-PL" sz="2400" dirty="0" err="1" smtClean="0"/>
              <a:t>W-landed</a:t>
            </a:r>
            <a:r>
              <a:rPr lang="pl-PL" sz="2400" dirty="0" smtClean="0"/>
              <a:t> on </a:t>
            </a:r>
            <a:r>
              <a:rPr lang="pl-PL" sz="2400" dirty="0" err="1" smtClean="0"/>
              <a:t>its</a:t>
            </a:r>
            <a:r>
              <a:rPr lang="pl-PL" sz="2400" dirty="0" smtClean="0"/>
              <a:t> </a:t>
            </a:r>
            <a:r>
              <a:rPr lang="pl-PL" sz="2400" dirty="0" err="1" smtClean="0"/>
              <a:t>head</a:t>
            </a:r>
            <a:endParaRPr lang="pl-PL" sz="2400" dirty="0" smtClean="0"/>
          </a:p>
          <a:p>
            <a:r>
              <a:rPr lang="pl-PL" sz="2400" dirty="0" smtClean="0"/>
              <a:t>And </a:t>
            </a:r>
            <a:r>
              <a:rPr lang="pl-PL" sz="2400" dirty="0" err="1" smtClean="0"/>
              <a:t>pretends</a:t>
            </a:r>
            <a:r>
              <a:rPr lang="pl-PL" sz="2400" dirty="0" smtClean="0"/>
              <a:t> </a:t>
            </a:r>
            <a:r>
              <a:rPr lang="pl-PL" sz="2400" dirty="0" err="1" smtClean="0"/>
              <a:t>its</a:t>
            </a:r>
            <a:r>
              <a:rPr lang="pl-PL" sz="2400" dirty="0" smtClean="0"/>
              <a:t> M </a:t>
            </a:r>
            <a:r>
              <a:rPr lang="pl-PL" sz="2400" dirty="0" err="1" smtClean="0"/>
              <a:t>instead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pic>
        <p:nvPicPr>
          <p:cNvPr id="2050" name="Picture 2" descr="C:\Documents and Settings\Użytkownik\Ustawienia lokalne\Temporary Internet Files\Content.IE5\IPKU85D6\2001_01_4_web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310116">
            <a:off x="6351767" y="1305901"/>
            <a:ext cx="1973796" cy="1315864"/>
          </a:xfrm>
          <a:prstGeom prst="rect">
            <a:avLst/>
          </a:prstGeom>
          <a:noFill/>
        </p:spPr>
      </p:pic>
      <p:pic>
        <p:nvPicPr>
          <p:cNvPr id="2051" name="Picture 3" descr="C:\Documents and Settings\Użytkownik\Ustawienia lokalne\Temporary Internet Files\Content.IE5\RDSXPBLX\768px-B-Flat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39199">
            <a:off x="509439" y="3038847"/>
            <a:ext cx="1484784" cy="1484784"/>
          </a:xfrm>
          <a:prstGeom prst="rect">
            <a:avLst/>
          </a:prstGeom>
          <a:noFill/>
        </p:spPr>
      </p:pic>
      <p:pic>
        <p:nvPicPr>
          <p:cNvPr id="2052" name="Picture 4" descr="C:\Documents and Settings\Użytkownik\Ustawienia lokalne\Temporary Internet Files\Content.IE5\NVKY9M2Y\104106151_9fc6e5f8ee_z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257632">
            <a:off x="6960882" y="4305713"/>
            <a:ext cx="1124744" cy="112474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 short interpretation of the </a:t>
            </a:r>
            <a:r>
              <a:rPr lang="en-US" dirty="0" smtClean="0">
                <a:solidFill>
                  <a:srgbClr val="00B050"/>
                </a:solidFill>
              </a:rPr>
              <a:t>poem</a:t>
            </a:r>
            <a:r>
              <a:rPr lang="pl-PL" dirty="0" smtClean="0">
                <a:solidFill>
                  <a:srgbClr val="00B050"/>
                </a:solidFill>
              </a:rPr>
              <a:t>…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467600" cy="4873752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alphabet,as</a:t>
            </a:r>
            <a:r>
              <a:rPr lang="en-US" sz="2800" dirty="0" smtClean="0"/>
              <a:t> you </a:t>
            </a:r>
            <a:r>
              <a:rPr lang="en-US" sz="2800" dirty="0" err="1" smtClean="0"/>
              <a:t>know,fell</a:t>
            </a:r>
            <a:r>
              <a:rPr lang="en-US" sz="2800" dirty="0" smtClean="0"/>
              <a:t> on the </a:t>
            </a:r>
            <a:r>
              <a:rPr lang="en-US" sz="2800" dirty="0" smtClean="0"/>
              <a:t>floor</a:t>
            </a:r>
            <a:r>
              <a:rPr lang="pl-PL" sz="2800" dirty="0" smtClean="0"/>
              <a:t> a</a:t>
            </a:r>
            <a:r>
              <a:rPr lang="en-US" sz="2800" dirty="0" err="1" smtClean="0"/>
              <a:t>nd</a:t>
            </a:r>
            <a:r>
              <a:rPr lang="en-US" sz="2800" dirty="0" smtClean="0"/>
              <a:t> broke</a:t>
            </a:r>
            <a:r>
              <a:rPr lang="pl-PL" sz="2800" dirty="0" smtClean="0"/>
              <a:t>,</a:t>
            </a:r>
            <a:r>
              <a:rPr lang="pl-PL" sz="2800" dirty="0" smtClean="0"/>
              <a:t>t</a:t>
            </a:r>
            <a:r>
              <a:rPr lang="en-US" sz="2800" dirty="0" smtClean="0"/>
              <a:t>he </a:t>
            </a:r>
            <a:r>
              <a:rPr lang="en-US" sz="2800" dirty="0" smtClean="0"/>
              <a:t>history of broken alphabet is a very good way to learn the </a:t>
            </a:r>
            <a:r>
              <a:rPr lang="en-US" sz="2800" dirty="0" smtClean="0"/>
              <a:t>letters</a:t>
            </a:r>
            <a:r>
              <a:rPr lang="pl-PL" sz="2800" dirty="0" smtClean="0"/>
              <a:t>.</a:t>
            </a:r>
            <a:r>
              <a:rPr lang="en-US" sz="2800" dirty="0" smtClean="0"/>
              <a:t>A </a:t>
            </a:r>
            <a:r>
              <a:rPr lang="en-US" sz="2800" dirty="0" smtClean="0"/>
              <a:t>poet wants to help us to </a:t>
            </a:r>
            <a:r>
              <a:rPr lang="en-US" sz="2800" dirty="0" err="1" smtClean="0"/>
              <a:t>secern</a:t>
            </a:r>
            <a:r>
              <a:rPr lang="en-US" sz="2800" dirty="0" smtClean="0"/>
              <a:t> the </a:t>
            </a:r>
            <a:r>
              <a:rPr lang="en-US" sz="2800" dirty="0" err="1" smtClean="0"/>
              <a:t>letters.This</a:t>
            </a:r>
            <a:r>
              <a:rPr lang="en-US" sz="2800" dirty="0" smtClean="0"/>
              <a:t> </a:t>
            </a:r>
            <a:r>
              <a:rPr lang="en-US" sz="2800" dirty="0" smtClean="0"/>
              <a:t>fairy-tale teaches us reading and </a:t>
            </a:r>
            <a:r>
              <a:rPr lang="en-US" sz="2800" dirty="0" err="1" smtClean="0"/>
              <a:t>writting</a:t>
            </a:r>
            <a:r>
              <a:rPr lang="en-US" sz="2800" dirty="0" smtClean="0"/>
              <a:t> letters in very funny and comfortable way</a:t>
            </a:r>
          </a:p>
          <a:p>
            <a:endParaRPr lang="pl-PL" dirty="0"/>
          </a:p>
        </p:txBody>
      </p:sp>
      <p:pic>
        <p:nvPicPr>
          <p:cNvPr id="5122" name="Picture 2" descr="C:\Documents and Settings\Użytkownik\Ustawienia lokalne\Temporary Internet Files\Content.IE5\QQ79B9GY\abc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4943" y="4005064"/>
            <a:ext cx="3443401" cy="248416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pl-PL" dirty="0" err="1" smtClean="0">
                <a:solidFill>
                  <a:srgbClr val="00B050"/>
                </a:solidFill>
              </a:rPr>
              <a:t>something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about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the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 err="1" smtClean="0">
                <a:solidFill>
                  <a:srgbClr val="00B050"/>
                </a:solidFill>
              </a:rPr>
              <a:t>author</a:t>
            </a:r>
            <a:r>
              <a:rPr lang="pl-PL" dirty="0" smtClean="0">
                <a:solidFill>
                  <a:srgbClr val="00B050"/>
                </a:solidFill>
              </a:rPr>
              <a:t>…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Julian </a:t>
            </a:r>
            <a:r>
              <a:rPr lang="en-US" dirty="0" err="1" smtClean="0"/>
              <a:t>Tuwim</a:t>
            </a:r>
            <a:r>
              <a:rPr lang="en-US" dirty="0" smtClean="0"/>
              <a:t> Julian </a:t>
            </a:r>
            <a:r>
              <a:rPr lang="en-US" dirty="0" err="1" smtClean="0"/>
              <a:t>Tuwim</a:t>
            </a:r>
            <a:r>
              <a:rPr lang="en-US" dirty="0" smtClean="0"/>
              <a:t> (1894-1953) was polish poet of </a:t>
            </a:r>
            <a:r>
              <a:rPr lang="en-US" dirty="0" err="1" smtClean="0"/>
              <a:t>jewish</a:t>
            </a:r>
            <a:r>
              <a:rPr lang="en-US" dirty="0" smtClean="0"/>
              <a:t> </a:t>
            </a:r>
            <a:r>
              <a:rPr lang="en-US" dirty="0" err="1" smtClean="0"/>
              <a:t>orgin</a:t>
            </a:r>
            <a:r>
              <a:rPr lang="en-US" dirty="0" smtClean="0"/>
              <a:t>. He was born in </a:t>
            </a:r>
            <a:r>
              <a:rPr lang="en-US" dirty="0" err="1" smtClean="0"/>
              <a:t>Łódź</a:t>
            </a:r>
            <a:r>
              <a:rPr lang="en-US" dirty="0" smtClean="0"/>
              <a:t>. In 1916 he moved to Warsaw to study law and philosophy at the University of Warsaw. Julian got married and adopted </a:t>
            </a:r>
            <a:r>
              <a:rPr lang="en-US" dirty="0" err="1" smtClean="0"/>
              <a:t>doughter</a:t>
            </a:r>
            <a:r>
              <a:rPr lang="en-US" dirty="0" smtClean="0"/>
              <a:t>. He wrote many poems, for example: - </a:t>
            </a:r>
            <a:r>
              <a:rPr lang="en-US" dirty="0" err="1" smtClean="0"/>
              <a:t>Juwenilia</a:t>
            </a:r>
            <a:r>
              <a:rPr lang="en-US" dirty="0" smtClean="0"/>
              <a:t> - </a:t>
            </a:r>
            <a:r>
              <a:rPr lang="en-US" dirty="0" err="1" smtClean="0"/>
              <a:t>Czyhanie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Boga</a:t>
            </a:r>
            <a:r>
              <a:rPr lang="en-US" dirty="0" smtClean="0"/>
              <a:t> - </a:t>
            </a:r>
            <a:r>
              <a:rPr lang="en-US" dirty="0" err="1" smtClean="0"/>
              <a:t>Sokrates</a:t>
            </a:r>
            <a:r>
              <a:rPr lang="en-US" dirty="0" smtClean="0"/>
              <a:t> </a:t>
            </a:r>
            <a:r>
              <a:rPr lang="en-US" dirty="0" err="1" smtClean="0"/>
              <a:t>tańczący</a:t>
            </a:r>
            <a:r>
              <a:rPr lang="en-US" dirty="0" smtClean="0"/>
              <a:t> - </a:t>
            </a:r>
            <a:r>
              <a:rPr lang="en-US" dirty="0" err="1" smtClean="0"/>
              <a:t>Siódma</a:t>
            </a:r>
            <a:r>
              <a:rPr lang="en-US" dirty="0" smtClean="0"/>
              <a:t> </a:t>
            </a:r>
            <a:r>
              <a:rPr lang="en-US" dirty="0" err="1" smtClean="0"/>
              <a:t>jesień</a:t>
            </a:r>
            <a:r>
              <a:rPr lang="en-US" dirty="0" smtClean="0"/>
              <a:t> - </a:t>
            </a:r>
            <a:r>
              <a:rPr lang="en-US" dirty="0" err="1" smtClean="0"/>
              <a:t>Rzepka</a:t>
            </a:r>
            <a:endParaRPr lang="pl-PL" dirty="0"/>
          </a:p>
        </p:txBody>
      </p:sp>
      <p:pic>
        <p:nvPicPr>
          <p:cNvPr id="4098" name="Picture 2" descr="C:\Documents and Settings\Użytkownik\Ustawienia lokalne\Temporary Internet Files\Content.IE5\NVKY9M2Y\E-NQS_Centra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30394">
            <a:off x="533434" y="5045639"/>
            <a:ext cx="1202732" cy="1104147"/>
          </a:xfrm>
          <a:prstGeom prst="rect">
            <a:avLst/>
          </a:prstGeom>
          <a:noFill/>
        </p:spPr>
      </p:pic>
      <p:pic>
        <p:nvPicPr>
          <p:cNvPr id="4099" name="Picture 3" descr="C:\Documents and Settings\Użytkownik\Ustawienia lokalne\Temporary Internet Files\Content.IE5\QQ79B9GY\medium-Alphabet-Letter-F-166.6-3910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174441">
            <a:off x="7367817" y="303260"/>
            <a:ext cx="865496" cy="1390563"/>
          </a:xfrm>
          <a:prstGeom prst="rect">
            <a:avLst/>
          </a:prstGeom>
          <a:noFill/>
        </p:spPr>
      </p:pic>
      <p:pic>
        <p:nvPicPr>
          <p:cNvPr id="4100" name="Picture 4" descr="C:\Documents and Settings\Użytkownik\Ustawienia lokalne\Temporary Internet Files\Content.IE5\RDG6BE3L\594px-Google_G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372013">
            <a:off x="3558665" y="4703130"/>
            <a:ext cx="1793484" cy="1811600"/>
          </a:xfrm>
          <a:prstGeom prst="rect">
            <a:avLst/>
          </a:prstGeom>
          <a:noFill/>
        </p:spPr>
      </p:pic>
      <p:pic>
        <p:nvPicPr>
          <p:cNvPr id="4102" name="Picture 6" descr="C:\Documents and Settings\Użytkownik\Ustawienia lokalne\Temporary Internet Files\Content.IE5\RDG6BE3L\Cyrillic-N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644346">
            <a:off x="7156787" y="4618412"/>
            <a:ext cx="1111093" cy="93163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obrazu 4" descr="tu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349" b="11349"/>
          <a:stretch>
            <a:fillRect/>
          </a:stretch>
        </p:blipFill>
        <p:spPr>
          <a:xfrm>
            <a:off x="0" y="0"/>
            <a:ext cx="6172200" cy="685800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0192" y="0"/>
            <a:ext cx="1982666" cy="5220843"/>
          </a:xfrm>
        </p:spPr>
        <p:txBody>
          <a:bodyPr>
            <a:normAutofit/>
          </a:bodyPr>
          <a:lstStyle/>
          <a:p>
            <a:r>
              <a:rPr lang="pl-PL" sz="2400" dirty="0" err="1" smtClean="0">
                <a:solidFill>
                  <a:srgbClr val="00B050"/>
                </a:solidFill>
              </a:rPr>
              <a:t>The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pl-PL" sz="2400" dirty="0" err="1" smtClean="0">
                <a:solidFill>
                  <a:srgbClr val="00B050"/>
                </a:solidFill>
              </a:rPr>
              <a:t>author</a:t>
            </a:r>
            <a:r>
              <a:rPr lang="pl-PL" sz="2400" dirty="0" smtClean="0">
                <a:solidFill>
                  <a:srgbClr val="00B050"/>
                </a:solidFill>
              </a:rPr>
              <a:t> of </a:t>
            </a:r>
            <a:r>
              <a:rPr lang="pl-PL" sz="2400" dirty="0" err="1" smtClean="0">
                <a:solidFill>
                  <a:srgbClr val="00B050"/>
                </a:solidFill>
              </a:rPr>
              <a:t>this</a:t>
            </a:r>
            <a:r>
              <a:rPr lang="pl-PL" sz="2400" dirty="0" smtClean="0">
                <a:solidFill>
                  <a:srgbClr val="00B050"/>
                </a:solidFill>
              </a:rPr>
              <a:t> </a:t>
            </a:r>
            <a:r>
              <a:rPr lang="pl-PL" sz="2400" dirty="0" err="1" smtClean="0">
                <a:solidFill>
                  <a:srgbClr val="00B050"/>
                </a:solidFill>
              </a:rPr>
              <a:t>poem-Julian</a:t>
            </a:r>
            <a:r>
              <a:rPr lang="pl-PL" sz="2400" dirty="0" smtClean="0">
                <a:solidFill>
                  <a:srgbClr val="00B050"/>
                </a:solidFill>
              </a:rPr>
              <a:t> Tuwim</a:t>
            </a:r>
            <a:endParaRPr lang="pl-PL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5157192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THIS PRESENTATION WAS MADE BY:</a:t>
            </a:r>
          </a:p>
          <a:p>
            <a:r>
              <a:rPr lang="pl-PL" dirty="0" smtClean="0"/>
              <a:t>KLAUDIA KONDRACIUK</a:t>
            </a:r>
          </a:p>
          <a:p>
            <a:r>
              <a:rPr lang="pl-PL" dirty="0" smtClean="0"/>
              <a:t>WERONIKA KOSZAŁKA</a:t>
            </a:r>
          </a:p>
          <a:p>
            <a:r>
              <a:rPr lang="pl-PL" dirty="0" smtClean="0"/>
              <a:t>MAGDALENA KOTOWSKA</a:t>
            </a:r>
          </a:p>
          <a:p>
            <a:r>
              <a:rPr lang="pl-PL" dirty="0" smtClean="0"/>
              <a:t>3F</a:t>
            </a:r>
            <a:endParaRPr lang="pl-PL" dirty="0"/>
          </a:p>
        </p:txBody>
      </p:sp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252</Words>
  <Application>Microsoft Office PowerPoint</Application>
  <PresentationFormat>Pokaz na ekranie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Wykusz</vt:lpstr>
      <vt:lpstr>JULIAN TUWIM: ”THE ALPHABET”</vt:lpstr>
      <vt:lpstr>Slajd 2</vt:lpstr>
      <vt:lpstr>The text in english is:</vt:lpstr>
      <vt:lpstr>a short interpretation of the poem…</vt:lpstr>
      <vt:lpstr>something about the author…</vt:lpstr>
      <vt:lpstr>Slajd 6</vt:lpstr>
      <vt:lpstr>Slajd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JULIAN TUWIM:”THE ALPHABET”</dc:title>
  <dc:creator>wojciech  kondraciuk</dc:creator>
  <cp:lastModifiedBy>wojciech  kondraciuk</cp:lastModifiedBy>
  <cp:revision>8</cp:revision>
  <dcterms:created xsi:type="dcterms:W3CDTF">2015-11-16T20:27:20Z</dcterms:created>
  <dcterms:modified xsi:type="dcterms:W3CDTF">2015-11-16T21:43:20Z</dcterms:modified>
</cp:coreProperties>
</file>