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0D126-A315-4AB5-B35E-67E5CF417472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0B60-1D33-4074-BF9C-A43FE84E77F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Sándor Weöres</a:t>
            </a:r>
            <a:br>
              <a:rPr lang="hu-HU" dirty="0" smtClean="0"/>
            </a:br>
            <a:r>
              <a:rPr lang="hu-HU" dirty="0" smtClean="0"/>
              <a:t>The </a:t>
            </a:r>
            <a:r>
              <a:rPr lang="hu-HU" dirty="0" err="1" smtClean="0"/>
              <a:t>brambleberry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hu-HU" dirty="0" smtClean="0"/>
              <a:t>Made : Ungvári Gyöngyike</a:t>
            </a:r>
          </a:p>
          <a:p>
            <a:pPr algn="r"/>
            <a:r>
              <a:rPr lang="hu-HU" dirty="0" smtClean="0"/>
              <a:t>Decsi Kíra </a:t>
            </a:r>
          </a:p>
          <a:p>
            <a:pPr algn="r"/>
            <a:r>
              <a:rPr lang="hu-HU" dirty="0" smtClean="0"/>
              <a:t>Orosz Kitti</a:t>
            </a:r>
          </a:p>
          <a:p>
            <a:pPr algn="r"/>
            <a:r>
              <a:rPr lang="hu-HU" dirty="0" smtClean="0"/>
              <a:t>Pósán Petra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Contents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 action="ppaction://hlinksldjump"/>
              </a:rPr>
              <a:t>The </a:t>
            </a:r>
            <a:r>
              <a:rPr lang="hu-HU" dirty="0" err="1" smtClean="0">
                <a:hlinkClick r:id="rId2" action="ppaction://hlinksldjump"/>
              </a:rPr>
              <a:t>blambleberry</a:t>
            </a:r>
            <a:endParaRPr lang="hu-HU" dirty="0" smtClean="0"/>
          </a:p>
          <a:p>
            <a:r>
              <a:rPr lang="hu-HU" dirty="0" smtClean="0">
                <a:hlinkClick r:id="rId3" action="ppaction://hlinksldjump"/>
              </a:rPr>
              <a:t>Sándor Weöres</a:t>
            </a:r>
            <a:endParaRPr lang="hu-HU" dirty="0" smtClean="0"/>
          </a:p>
          <a:p>
            <a:r>
              <a:rPr lang="hu-HU" dirty="0" smtClean="0">
                <a:hlinkClick r:id="rId4" action="ppaction://hlinksldjump"/>
              </a:rPr>
              <a:t>Weöres </a:t>
            </a:r>
            <a:r>
              <a:rPr lang="hu-HU" dirty="0" err="1" smtClean="0">
                <a:hlinkClick r:id="rId4" action="ppaction://hlinksldjump"/>
              </a:rPr>
              <a:t>family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Sándor </a:t>
            </a:r>
            <a:r>
              <a:rPr lang="hu-HU" dirty="0" err="1" smtClean="0"/>
              <a:t>Weörös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The </a:t>
            </a:r>
            <a:r>
              <a:rPr lang="hu-HU" dirty="0" err="1" smtClean="0"/>
              <a:t>brambleberry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hu-HU" b="1" dirty="0"/>
              <a:t/>
            </a:r>
            <a:br>
              <a:rPr lang="hu-HU" b="1" dirty="0"/>
            </a:br>
            <a:r>
              <a:rPr lang="hu-HU" sz="3300" b="1" dirty="0" smtClean="0"/>
              <a:t>The  </a:t>
            </a:r>
            <a:r>
              <a:rPr lang="hu-HU" sz="3300" b="1" dirty="0" err="1" smtClean="0"/>
              <a:t>brambleberry</a:t>
            </a:r>
            <a:endParaRPr lang="hu-HU" sz="3300" dirty="0"/>
          </a:p>
          <a:p>
            <a:pPr algn="ctr">
              <a:buNone/>
            </a:pPr>
            <a:r>
              <a:rPr lang="hu-HU" sz="3300" dirty="0"/>
              <a:t/>
            </a:r>
            <a:br>
              <a:rPr lang="hu-HU" sz="3300" dirty="0"/>
            </a:br>
            <a:r>
              <a:rPr lang="hu-HU" sz="3300" dirty="0"/>
              <a:t>Eves of </a:t>
            </a:r>
            <a:r>
              <a:rPr lang="hu-HU" sz="3300" dirty="0" err="1"/>
              <a:t>autumn</a:t>
            </a:r>
            <a:endParaRPr lang="hu-HU" sz="3300" dirty="0"/>
          </a:p>
          <a:p>
            <a:pPr algn="ctr">
              <a:buNone/>
            </a:pPr>
            <a:r>
              <a:rPr lang="hu-HU" sz="3300" dirty="0" smtClean="0"/>
              <a:t> </a:t>
            </a:r>
            <a:r>
              <a:rPr lang="hu-HU" sz="3300" dirty="0" err="1" smtClean="0"/>
              <a:t>Gleam</a:t>
            </a:r>
            <a:r>
              <a:rPr lang="hu-HU" sz="3300" dirty="0" smtClean="0"/>
              <a:t> </a:t>
            </a:r>
            <a:r>
              <a:rPr lang="hu-HU" sz="3300" dirty="0" err="1"/>
              <a:t>with</a:t>
            </a:r>
            <a:r>
              <a:rPr lang="hu-HU" sz="3300" dirty="0"/>
              <a:t> </a:t>
            </a:r>
            <a:r>
              <a:rPr lang="hu-HU" sz="3300" dirty="0" err="1"/>
              <a:t>the</a:t>
            </a:r>
            <a:r>
              <a:rPr lang="hu-HU" sz="3300" dirty="0"/>
              <a:t> </a:t>
            </a:r>
            <a:r>
              <a:rPr lang="hu-HU" sz="3300" dirty="0" err="1"/>
              <a:t>brambleberry’s</a:t>
            </a:r>
            <a:endParaRPr lang="hu-HU" sz="3300" dirty="0"/>
          </a:p>
          <a:p>
            <a:pPr algn="ctr">
              <a:buNone/>
            </a:pPr>
            <a:r>
              <a:rPr lang="hu-HU" sz="3300" dirty="0" smtClean="0"/>
              <a:t> </a:t>
            </a:r>
            <a:r>
              <a:rPr lang="hu-HU" sz="3300" dirty="0" err="1" smtClean="0"/>
              <a:t>Gleam</a:t>
            </a:r>
            <a:r>
              <a:rPr lang="hu-HU" sz="3300" dirty="0" smtClean="0"/>
              <a:t> </a:t>
            </a:r>
            <a:r>
              <a:rPr lang="hu-HU" sz="3300" dirty="0" err="1"/>
              <a:t>with</a:t>
            </a:r>
            <a:r>
              <a:rPr lang="hu-HU" sz="3300" dirty="0"/>
              <a:t> </a:t>
            </a:r>
            <a:r>
              <a:rPr lang="hu-HU" sz="3300" dirty="0" err="1"/>
              <a:t>the</a:t>
            </a:r>
            <a:r>
              <a:rPr lang="hu-HU" sz="3300" dirty="0"/>
              <a:t> </a:t>
            </a:r>
            <a:r>
              <a:rPr lang="hu-HU" sz="3300" dirty="0" err="1"/>
              <a:t>brambleberry’s</a:t>
            </a:r>
            <a:endParaRPr lang="hu-HU" sz="3300" dirty="0"/>
          </a:p>
          <a:p>
            <a:pPr algn="ctr">
              <a:buNone/>
            </a:pPr>
            <a:r>
              <a:rPr lang="hu-HU" sz="3300" dirty="0" smtClean="0"/>
              <a:t>        </a:t>
            </a:r>
            <a:r>
              <a:rPr lang="hu-HU" sz="3300" dirty="0" err="1" smtClean="0"/>
              <a:t>Shimm’ring</a:t>
            </a:r>
            <a:r>
              <a:rPr lang="hu-HU" sz="3300" dirty="0" smtClean="0"/>
              <a:t> </a:t>
            </a:r>
            <a:r>
              <a:rPr lang="hu-HU" sz="3300" dirty="0" err="1" smtClean="0"/>
              <a:t>dress</a:t>
            </a:r>
            <a:r>
              <a:rPr lang="hu-HU" sz="3300" dirty="0" smtClean="0"/>
              <a:t>.                                        </a:t>
            </a:r>
            <a:r>
              <a:rPr lang="hu-HU" sz="3300" dirty="0" err="1" smtClean="0"/>
              <a:t>Thorns</a:t>
            </a:r>
            <a:r>
              <a:rPr lang="hu-HU" sz="3300" dirty="0" smtClean="0"/>
              <a:t> </a:t>
            </a:r>
            <a:r>
              <a:rPr lang="hu-HU" sz="3300" dirty="0" err="1"/>
              <a:t>a-rustling</a:t>
            </a:r>
            <a:r>
              <a:rPr lang="hu-HU" sz="3300" dirty="0"/>
              <a:t>,</a:t>
            </a:r>
          </a:p>
          <a:p>
            <a:pPr algn="ctr">
              <a:buNone/>
            </a:pPr>
            <a:r>
              <a:rPr lang="hu-HU" sz="3300" dirty="0" err="1"/>
              <a:t>Winds</a:t>
            </a:r>
            <a:r>
              <a:rPr lang="hu-HU" sz="3300" dirty="0"/>
              <a:t> </a:t>
            </a:r>
            <a:r>
              <a:rPr lang="hu-HU" sz="3300" dirty="0" err="1"/>
              <a:t>scurry</a:t>
            </a:r>
            <a:r>
              <a:rPr lang="hu-HU" sz="3300" dirty="0"/>
              <a:t> </a:t>
            </a:r>
            <a:r>
              <a:rPr lang="hu-HU" sz="3300" dirty="0" err="1"/>
              <a:t>hither-thither</a:t>
            </a:r>
            <a:r>
              <a:rPr lang="hu-HU" sz="3300" dirty="0"/>
              <a:t>,</a:t>
            </a:r>
          </a:p>
          <a:p>
            <a:pPr algn="ctr">
              <a:buNone/>
            </a:pPr>
            <a:r>
              <a:rPr lang="hu-HU" sz="3300" dirty="0" err="1"/>
              <a:t>Trembles</a:t>
            </a:r>
            <a:r>
              <a:rPr lang="hu-HU" sz="3300" dirty="0"/>
              <a:t> </a:t>
            </a:r>
            <a:r>
              <a:rPr lang="hu-HU" sz="3300" dirty="0" err="1"/>
              <a:t>the</a:t>
            </a:r>
            <a:r>
              <a:rPr lang="hu-HU" sz="3300" dirty="0"/>
              <a:t> </a:t>
            </a:r>
            <a:r>
              <a:rPr lang="hu-HU" sz="3300" dirty="0" err="1"/>
              <a:t>brambleberry</a:t>
            </a:r>
            <a:endParaRPr lang="hu-HU" sz="3300" dirty="0"/>
          </a:p>
          <a:p>
            <a:pPr algn="ctr">
              <a:buNone/>
            </a:pPr>
            <a:r>
              <a:rPr lang="hu-HU" sz="3300" dirty="0" smtClean="0"/>
              <a:t>            </a:t>
            </a:r>
            <a:r>
              <a:rPr lang="hu-HU" sz="3300" dirty="0" err="1" smtClean="0"/>
              <a:t>Comfortless</a:t>
            </a:r>
            <a:endParaRPr lang="hu-HU" sz="3300" dirty="0"/>
          </a:p>
          <a:p>
            <a:pPr algn="ctr">
              <a:buNone/>
            </a:pPr>
            <a:r>
              <a:rPr lang="hu-HU" sz="3300" dirty="0" smtClean="0"/>
              <a:t>            </a:t>
            </a:r>
            <a:r>
              <a:rPr lang="hu-HU" sz="3300" dirty="0" err="1" smtClean="0"/>
              <a:t>Should</a:t>
            </a:r>
            <a:r>
              <a:rPr lang="hu-HU" sz="3300" dirty="0" smtClean="0"/>
              <a:t> </a:t>
            </a:r>
            <a:r>
              <a:rPr lang="hu-HU" sz="3300" dirty="0" err="1" smtClean="0"/>
              <a:t>but</a:t>
            </a:r>
            <a:r>
              <a:rPr lang="hu-HU" sz="3300" dirty="0" smtClean="0"/>
              <a:t> </a:t>
            </a:r>
            <a:r>
              <a:rPr lang="hu-HU" sz="3300" dirty="0" err="1" smtClean="0"/>
              <a:t>the</a:t>
            </a:r>
            <a:r>
              <a:rPr lang="hu-HU" sz="3300" dirty="0" smtClean="0"/>
              <a:t> </a:t>
            </a:r>
            <a:r>
              <a:rPr lang="hu-HU" sz="3300" dirty="0" err="1" smtClean="0"/>
              <a:t>moon</a:t>
            </a:r>
            <a:r>
              <a:rPr lang="hu-HU" sz="3300" dirty="0" smtClean="0"/>
              <a:t> </a:t>
            </a:r>
            <a:r>
              <a:rPr lang="hu-HU" sz="3300" dirty="0" err="1" smtClean="0"/>
              <a:t>left</a:t>
            </a:r>
            <a:r>
              <a:rPr lang="hu-HU" sz="3300" dirty="0" smtClean="0"/>
              <a:t>  </a:t>
            </a:r>
            <a:r>
              <a:rPr lang="hu-HU" sz="3300" dirty="0" err="1" smtClean="0"/>
              <a:t>lower</a:t>
            </a:r>
            <a:r>
              <a:rPr lang="hu-HU" sz="3300" dirty="0" smtClean="0"/>
              <a:t> </a:t>
            </a:r>
            <a:r>
              <a:rPr lang="hu-HU" sz="3300" dirty="0" err="1" smtClean="0"/>
              <a:t>her</a:t>
            </a:r>
            <a:r>
              <a:rPr lang="hu-HU" sz="3300" dirty="0" smtClean="0"/>
              <a:t> </a:t>
            </a:r>
            <a:r>
              <a:rPr lang="hu-HU" sz="3300" dirty="0" err="1" smtClean="0"/>
              <a:t>veil</a:t>
            </a:r>
            <a:r>
              <a:rPr lang="hu-HU" sz="3300" dirty="0" smtClean="0"/>
              <a:t>           Bush </a:t>
            </a:r>
            <a:r>
              <a:rPr lang="hu-HU" sz="3300" dirty="0" err="1"/>
              <a:t>turns</a:t>
            </a:r>
            <a:r>
              <a:rPr lang="hu-HU" sz="3300" dirty="0"/>
              <a:t> </a:t>
            </a:r>
            <a:r>
              <a:rPr lang="hu-HU" sz="3300" dirty="0" err="1"/>
              <a:t>maiden</a:t>
            </a:r>
            <a:r>
              <a:rPr lang="hu-HU" sz="3300" dirty="0"/>
              <a:t>, </a:t>
            </a:r>
            <a:r>
              <a:rPr lang="hu-HU" sz="3300" dirty="0" err="1"/>
              <a:t>starts</a:t>
            </a:r>
            <a:r>
              <a:rPr lang="hu-HU" sz="3300" dirty="0"/>
              <a:t> </a:t>
            </a:r>
            <a:r>
              <a:rPr lang="hu-HU" sz="3300" dirty="0" err="1"/>
              <a:t>to</a:t>
            </a:r>
            <a:r>
              <a:rPr lang="hu-HU" sz="3300" dirty="0"/>
              <a:t> </a:t>
            </a:r>
            <a:r>
              <a:rPr lang="hu-HU" sz="3300" dirty="0" err="1"/>
              <a:t>wail</a:t>
            </a:r>
            <a:r>
              <a:rPr lang="hu-HU" sz="3300" dirty="0"/>
              <a:t>…</a:t>
            </a:r>
          </a:p>
          <a:p>
            <a:pPr algn="ctr">
              <a:buNone/>
            </a:pPr>
            <a:r>
              <a:rPr lang="hu-HU" sz="3300" dirty="0" smtClean="0"/>
              <a:t>          Eves </a:t>
            </a:r>
            <a:r>
              <a:rPr lang="hu-HU" sz="3300" dirty="0"/>
              <a:t>of </a:t>
            </a:r>
            <a:r>
              <a:rPr lang="hu-HU" sz="3300" dirty="0" err="1"/>
              <a:t>autumn</a:t>
            </a:r>
            <a:endParaRPr lang="hu-HU" sz="3300" dirty="0"/>
          </a:p>
          <a:p>
            <a:pPr algn="ctr">
              <a:buNone/>
            </a:pPr>
            <a:r>
              <a:rPr lang="hu-HU" sz="3300" dirty="0" err="1"/>
              <a:t>Gleam</a:t>
            </a:r>
            <a:r>
              <a:rPr lang="hu-HU" sz="3300" dirty="0"/>
              <a:t> </a:t>
            </a:r>
            <a:r>
              <a:rPr lang="hu-HU" sz="3300" dirty="0" err="1"/>
              <a:t>with</a:t>
            </a:r>
            <a:r>
              <a:rPr lang="hu-HU" sz="3300" dirty="0"/>
              <a:t> </a:t>
            </a:r>
            <a:r>
              <a:rPr lang="hu-HU" sz="3300" dirty="0" err="1"/>
              <a:t>the</a:t>
            </a:r>
            <a:r>
              <a:rPr lang="hu-HU" sz="3300" dirty="0"/>
              <a:t> </a:t>
            </a:r>
            <a:r>
              <a:rPr lang="hu-HU" sz="3300" dirty="0" err="1"/>
              <a:t>brambleberry’s</a:t>
            </a:r>
            <a:endParaRPr lang="hu-HU" sz="3300" dirty="0"/>
          </a:p>
          <a:p>
            <a:pPr algn="ctr">
              <a:buNone/>
            </a:pPr>
            <a:r>
              <a:rPr lang="hu-HU" sz="3300" dirty="0" err="1"/>
              <a:t>Gleam</a:t>
            </a:r>
            <a:r>
              <a:rPr lang="hu-HU" sz="3300" dirty="0"/>
              <a:t> </a:t>
            </a:r>
            <a:r>
              <a:rPr lang="hu-HU" sz="3300" dirty="0" err="1"/>
              <a:t>with</a:t>
            </a:r>
            <a:r>
              <a:rPr lang="hu-HU" sz="3300" dirty="0"/>
              <a:t> </a:t>
            </a:r>
            <a:r>
              <a:rPr lang="hu-HU" sz="3300" dirty="0" err="1"/>
              <a:t>the</a:t>
            </a:r>
            <a:r>
              <a:rPr lang="hu-HU" sz="3300" dirty="0"/>
              <a:t> </a:t>
            </a:r>
            <a:r>
              <a:rPr lang="hu-HU" sz="3300" dirty="0" err="1"/>
              <a:t>brambleberry’s</a:t>
            </a:r>
            <a:endParaRPr lang="hu-HU" sz="3300" dirty="0"/>
          </a:p>
          <a:p>
            <a:pPr algn="ctr">
              <a:buNone/>
            </a:pPr>
            <a:r>
              <a:rPr lang="hu-HU" sz="3300" dirty="0" smtClean="0"/>
              <a:t>           </a:t>
            </a:r>
            <a:r>
              <a:rPr lang="hu-HU" sz="3300" dirty="0" err="1" smtClean="0"/>
              <a:t>Shimm’ring</a:t>
            </a:r>
            <a:r>
              <a:rPr lang="hu-HU" sz="3300" dirty="0" smtClean="0"/>
              <a:t> </a:t>
            </a:r>
            <a:r>
              <a:rPr lang="hu-HU" sz="3300" dirty="0" err="1"/>
              <a:t>dress</a:t>
            </a:r>
            <a:r>
              <a:rPr lang="hu-HU" sz="3300" dirty="0"/>
              <a:t>.</a:t>
            </a:r>
            <a:br>
              <a:rPr lang="hu-HU" sz="3300" dirty="0"/>
            </a:br>
            <a:r>
              <a:rPr lang="hu-HU" sz="3300" dirty="0"/>
              <a:t/>
            </a:r>
            <a:br>
              <a:rPr lang="hu-HU" sz="3300" dirty="0"/>
            </a:br>
            <a:r>
              <a:rPr lang="hu-HU" sz="3300" i="1" dirty="0" err="1"/>
              <a:t>Translated</a:t>
            </a:r>
            <a:r>
              <a:rPr lang="hu-HU" sz="3300" i="1" dirty="0"/>
              <a:t> </a:t>
            </a:r>
            <a:r>
              <a:rPr lang="hu-HU" sz="3300" i="1" dirty="0" err="1"/>
              <a:t>by</a:t>
            </a:r>
            <a:r>
              <a:rPr lang="hu-HU" sz="3300" i="1" dirty="0"/>
              <a:t> Adam </a:t>
            </a:r>
            <a:r>
              <a:rPr lang="hu-HU" sz="3300" i="1" dirty="0" smtClean="0"/>
              <a:t>Makkai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0" y="1556792"/>
            <a:ext cx="4038600" cy="452596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hu-HU" sz="3800" dirty="0" smtClean="0"/>
              <a:t>The </a:t>
            </a:r>
            <a:r>
              <a:rPr lang="hu-HU" sz="3800" dirty="0" err="1" smtClean="0"/>
              <a:t>poem</a:t>
            </a:r>
            <a:r>
              <a:rPr lang="hu-HU" sz="3800" dirty="0" smtClean="0"/>
              <a:t> </a:t>
            </a:r>
            <a:r>
              <a:rPr lang="hu-HU" sz="3800" dirty="0" err="1" smtClean="0"/>
              <a:t>in</a:t>
            </a:r>
            <a:r>
              <a:rPr lang="hu-HU" sz="3800" dirty="0" smtClean="0"/>
              <a:t> </a:t>
            </a:r>
            <a:r>
              <a:rPr lang="hu-HU" sz="3800" dirty="0" err="1" smtClean="0"/>
              <a:t>hungarian</a:t>
            </a:r>
            <a:endParaRPr lang="hu-HU" sz="3800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4200" dirty="0"/>
              <a:t>Őszi éjjel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izzik a galagonya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izzik a galagonya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ruhája.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Zúg a tüske,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szél szalad ide-oda,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reszket a galagonya magába.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Hogyha a Hold rá fátylat ereszt: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lánnyá válik,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sírni kezd.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Őszi éjjel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izzik a galagonya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/>
              <a:t>izzik a galagonya</a:t>
            </a:r>
            <a:r>
              <a:rPr lang="hu-HU" sz="4200" dirty="0" smtClean="0"/>
              <a:t/>
            </a:r>
            <a:br>
              <a:rPr lang="hu-HU" sz="4200" dirty="0" smtClean="0"/>
            </a:br>
            <a:r>
              <a:rPr lang="hu-HU" sz="4200" dirty="0" smtClean="0"/>
              <a:t>ruhája.</a:t>
            </a:r>
            <a:endParaRPr lang="hu-HU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 descr="galaggon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3915519" cy="2491694"/>
          </a:xfrm>
        </p:spPr>
      </p:pic>
      <p:pic>
        <p:nvPicPr>
          <p:cNvPr id="5" name="Kép 4" descr="gg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2348880"/>
            <a:ext cx="3384376" cy="3384376"/>
          </a:xfrm>
          <a:prstGeom prst="rect">
            <a:avLst/>
          </a:prstGeom>
        </p:spPr>
      </p:pic>
      <p:pic>
        <p:nvPicPr>
          <p:cNvPr id="6" name="Kép 5" descr="ga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4365104"/>
            <a:ext cx="2857500" cy="228600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491880" y="24208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brambleberry</a:t>
            </a:r>
            <a:r>
              <a:rPr lang="hu-HU" dirty="0" smtClean="0"/>
              <a:t> </a:t>
            </a:r>
            <a:r>
              <a:rPr lang="hu-HU" dirty="0" err="1" smtClean="0"/>
              <a:t>form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poem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Sándor Weöres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He lived in the 20th century. He was a </a:t>
            </a:r>
            <a:r>
              <a:rPr lang="hu-HU" dirty="0" smtClean="0"/>
              <a:t>H</a:t>
            </a:r>
            <a:r>
              <a:rPr lang="en-US" dirty="0" err="1" smtClean="0"/>
              <a:t>ungarian</a:t>
            </a:r>
            <a:r>
              <a:rPr lang="hu-HU" dirty="0"/>
              <a:t> </a:t>
            </a:r>
            <a:r>
              <a:rPr lang="en-US" dirty="0" smtClean="0"/>
              <a:t>poet </a:t>
            </a:r>
            <a:r>
              <a:rPr lang="en-US" dirty="0"/>
              <a:t>and also </a:t>
            </a:r>
            <a:r>
              <a:rPr lang="en-US" dirty="0" smtClean="0"/>
              <a:t>a</a:t>
            </a:r>
            <a:r>
              <a:rPr lang="hu-HU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author. His wife was a poet too, her name was </a:t>
            </a:r>
            <a:r>
              <a:rPr lang="hu-HU" dirty="0" err="1" smtClean="0"/>
              <a:t>Amy</a:t>
            </a:r>
            <a:r>
              <a:rPr lang="hu-HU" dirty="0" smtClean="0"/>
              <a:t> Károlyi. </a:t>
            </a:r>
            <a:r>
              <a:rPr lang="hu-HU" dirty="0" smtClean="0"/>
              <a:t>He </a:t>
            </a:r>
            <a:r>
              <a:rPr lang="hu-HU" dirty="0" err="1" smtClean="0"/>
              <a:t>wrote</a:t>
            </a:r>
            <a:r>
              <a:rPr lang="hu-HU" dirty="0" smtClean="0"/>
              <a:t> </a:t>
            </a:r>
            <a:r>
              <a:rPr lang="hu-HU" dirty="0" err="1" smtClean="0"/>
              <a:t>poets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children</a:t>
            </a:r>
            <a:r>
              <a:rPr lang="hu-HU" dirty="0" smtClean="0"/>
              <a:t> and </a:t>
            </a:r>
            <a:r>
              <a:rPr lang="hu-HU" dirty="0" err="1" smtClean="0"/>
              <a:t>adults</a:t>
            </a:r>
            <a:r>
              <a:rPr lang="hu-HU" dirty="0" smtClean="0"/>
              <a:t> </a:t>
            </a:r>
            <a:r>
              <a:rPr lang="hu-HU" dirty="0" err="1" smtClean="0"/>
              <a:t>too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we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861048"/>
            <a:ext cx="2808312" cy="2340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Weöres </a:t>
            </a:r>
            <a:r>
              <a:rPr lang="hu-HU" dirty="0" err="1" smtClean="0"/>
              <a:t>family</a:t>
            </a:r>
            <a:endParaRPr lang="hu-HU" dirty="0"/>
          </a:p>
        </p:txBody>
      </p:sp>
      <p:pic>
        <p:nvPicPr>
          <p:cNvPr id="5" name="Kép 4" descr="férj felesé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24944"/>
            <a:ext cx="4691667" cy="3509367"/>
          </a:xfrm>
          <a:prstGeom prst="rect">
            <a:avLst/>
          </a:prstGeom>
        </p:spPr>
      </p:pic>
      <p:pic>
        <p:nvPicPr>
          <p:cNvPr id="4" name="Tartalom helye 3" descr="images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628800"/>
            <a:ext cx="3059832" cy="2036179"/>
          </a:xfrm>
        </p:spPr>
      </p:pic>
      <p:pic>
        <p:nvPicPr>
          <p:cNvPr id="6" name="Kép 5" descr="fér-f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412776"/>
            <a:ext cx="2645915" cy="2317536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851920" y="23488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He and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wife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brambleberry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song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Ferenc Sebők </a:t>
            </a:r>
            <a:r>
              <a:rPr lang="hu-HU" dirty="0" err="1"/>
              <a:t>s</a:t>
            </a:r>
            <a:r>
              <a:rPr lang="hu-HU" dirty="0" err="1" smtClean="0"/>
              <a:t>et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poet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music</a:t>
            </a:r>
            <a:r>
              <a:rPr lang="hu-HU" dirty="0" smtClean="0"/>
              <a:t>. He and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band</a:t>
            </a:r>
            <a:r>
              <a:rPr lang="hu-HU" dirty="0" smtClean="0"/>
              <a:t> </a:t>
            </a:r>
            <a:r>
              <a:rPr lang="hu-HU" dirty="0" err="1" smtClean="0"/>
              <a:t>did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lots</a:t>
            </a:r>
            <a:r>
              <a:rPr lang="hu-HU" dirty="0" smtClean="0"/>
              <a:t> of </a:t>
            </a:r>
            <a:r>
              <a:rPr lang="hu-HU" dirty="0" err="1" smtClean="0"/>
              <a:t>poest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smtClean="0"/>
              <a:t>Weöres </a:t>
            </a:r>
            <a:endParaRPr lang="hu-HU" dirty="0"/>
          </a:p>
        </p:txBody>
      </p:sp>
      <p:pic>
        <p:nvPicPr>
          <p:cNvPr id="4" name="Kép 3" descr="250px-Sebo_Fere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852936"/>
            <a:ext cx="2811636" cy="3520168"/>
          </a:xfrm>
          <a:prstGeom prst="rect">
            <a:avLst/>
          </a:prstGeom>
        </p:spPr>
      </p:pic>
      <p:pic>
        <p:nvPicPr>
          <p:cNvPr id="5" name="Kép 4" descr="galagony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645024"/>
            <a:ext cx="4164707" cy="2860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ctr">
              <a:buNone/>
            </a:pPr>
            <a:r>
              <a:rPr lang="hu-HU" dirty="0"/>
              <a:t> </a:t>
            </a:r>
            <a:r>
              <a:rPr lang="hu-HU" sz="4800" dirty="0" err="1" smtClean="0"/>
              <a:t>Thanks</a:t>
            </a:r>
            <a:r>
              <a:rPr lang="hu-HU" sz="4800" dirty="0" smtClean="0"/>
              <a:t> </a:t>
            </a:r>
            <a:r>
              <a:rPr lang="hu-HU" sz="4800" dirty="0" err="1" smtClean="0"/>
              <a:t>for</a:t>
            </a:r>
            <a:r>
              <a:rPr lang="hu-HU" sz="4800" dirty="0" smtClean="0"/>
              <a:t> </a:t>
            </a:r>
            <a:r>
              <a:rPr lang="hu-HU" sz="4800" dirty="0" err="1" smtClean="0"/>
              <a:t>your</a:t>
            </a:r>
            <a:r>
              <a:rPr lang="hu-HU" sz="4800" dirty="0" smtClean="0"/>
              <a:t> </a:t>
            </a:r>
            <a:r>
              <a:rPr lang="hu-HU" sz="4800" dirty="0" err="1" smtClean="0"/>
              <a:t>attention</a:t>
            </a:r>
            <a:r>
              <a:rPr lang="hu-HU" sz="4800" dirty="0" smtClean="0"/>
              <a:t>! </a:t>
            </a:r>
            <a:r>
              <a:rPr lang="hu-HU" sz="4800" dirty="0" smtClean="0">
                <a:sym typeface="Wingdings" pitchFamily="2" charset="2"/>
              </a:rPr>
              <a:t></a:t>
            </a:r>
            <a:endParaRPr lang="hu-H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113</Words>
  <Application>Microsoft Office PowerPoint</Application>
  <PresentationFormat>Diavetítés a képernyőre (4:3 oldalarány)</PresentationFormat>
  <Paragraphs>37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Sándor Weöres The brambleberry</vt:lpstr>
      <vt:lpstr>Contents</vt:lpstr>
      <vt:lpstr>Sándor Weörös The brambleberry</vt:lpstr>
      <vt:lpstr>4. dia</vt:lpstr>
      <vt:lpstr>Sándor Weöres</vt:lpstr>
      <vt:lpstr>Weöres family</vt:lpstr>
      <vt:lpstr>The brambleberry as a song</vt:lpstr>
      <vt:lpstr>8. dia</vt:lpstr>
    </vt:vector>
  </TitlesOfParts>
  <Company>Petra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Petra</dc:creator>
  <cp:lastModifiedBy>Tanár</cp:lastModifiedBy>
  <cp:revision>18</cp:revision>
  <dcterms:created xsi:type="dcterms:W3CDTF">2015-10-10T17:04:11Z</dcterms:created>
  <dcterms:modified xsi:type="dcterms:W3CDTF">2015-10-13T09:05:22Z</dcterms:modified>
</cp:coreProperties>
</file>