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6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60F-4F5B-47AD-97A2-6471D041EA26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5B3F-7594-4AF0-991F-30AA001978C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6346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60F-4F5B-47AD-97A2-6471D041EA26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5B3F-7594-4AF0-991F-30AA001978C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2123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60F-4F5B-47AD-97A2-6471D041EA26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5B3F-7594-4AF0-991F-30AA001978C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4566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60F-4F5B-47AD-97A2-6471D041EA26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5B3F-7594-4AF0-991F-30AA001978C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1282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60F-4F5B-47AD-97A2-6471D041EA26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5B3F-7594-4AF0-991F-30AA001978C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997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60F-4F5B-47AD-97A2-6471D041EA26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5B3F-7594-4AF0-991F-30AA001978C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1554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60F-4F5B-47AD-97A2-6471D041EA26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5B3F-7594-4AF0-991F-30AA001978C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553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60F-4F5B-47AD-97A2-6471D041EA26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5B3F-7594-4AF0-991F-30AA001978C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9270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60F-4F5B-47AD-97A2-6471D041EA26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5B3F-7594-4AF0-991F-30AA001978C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0871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60F-4F5B-47AD-97A2-6471D041EA26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5B3F-7594-4AF0-991F-30AA001978C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4169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60F-4F5B-47AD-97A2-6471D041EA26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5B3F-7594-4AF0-991F-30AA001978C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6605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660F-4F5B-47AD-97A2-6471D041EA26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5B3F-7594-4AF0-991F-30AA001978C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724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Attila József:</a:t>
            </a:r>
            <a:br>
              <a:rPr lang="hu-HU" dirty="0" smtClean="0"/>
            </a:br>
            <a:r>
              <a:rPr lang="hu-HU" dirty="0" smtClean="0"/>
              <a:t>Mama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Made:</a:t>
            </a:r>
          </a:p>
          <a:p>
            <a:r>
              <a:rPr lang="hu-HU" dirty="0" smtClean="0"/>
              <a:t> Patrik Kocsis</a:t>
            </a:r>
          </a:p>
          <a:p>
            <a:r>
              <a:rPr lang="hu-HU" dirty="0" smtClean="0"/>
              <a:t>Vince Márk Balla</a:t>
            </a:r>
          </a:p>
          <a:p>
            <a:r>
              <a:rPr lang="hu-HU" dirty="0" smtClean="0"/>
              <a:t>László Tulipánt</a:t>
            </a:r>
          </a:p>
          <a:p>
            <a:r>
              <a:rPr lang="hu-HU" dirty="0" smtClean="0"/>
              <a:t>Bence Dros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55820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Contents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hlinkClick r:id="rId3" action="ppaction://hlinksldjump"/>
              </a:rPr>
              <a:t>Attila József ’s </a:t>
            </a:r>
            <a:r>
              <a:rPr lang="hu-HU" dirty="0" err="1" smtClean="0">
                <a:hlinkClick r:id="rId3" action="ppaction://hlinksldjump"/>
              </a:rPr>
              <a:t>Biography</a:t>
            </a:r>
            <a:endParaRPr lang="hu-HU" dirty="0" smtClean="0"/>
          </a:p>
          <a:p>
            <a:r>
              <a:rPr lang="hu-HU" dirty="0" smtClean="0">
                <a:hlinkClick r:id="rId4" action="ppaction://hlinksldjump"/>
              </a:rPr>
              <a:t>About </a:t>
            </a:r>
            <a:r>
              <a:rPr lang="hu-HU" dirty="0" err="1" smtClean="0">
                <a:hlinkClick r:id="rId4" action="ppaction://hlinksldjump"/>
              </a:rPr>
              <a:t>His</a:t>
            </a:r>
            <a:r>
              <a:rPr lang="hu-HU" dirty="0" smtClean="0">
                <a:hlinkClick r:id="rId4" action="ppaction://hlinksldjump"/>
              </a:rPr>
              <a:t> </a:t>
            </a:r>
            <a:r>
              <a:rPr lang="hu-HU" dirty="0" err="1" smtClean="0">
                <a:hlinkClick r:id="rId4" action="ppaction://hlinksldjump"/>
              </a:rPr>
              <a:t>Poems</a:t>
            </a:r>
            <a:endParaRPr lang="hu-HU" dirty="0" smtClean="0"/>
          </a:p>
          <a:p>
            <a:r>
              <a:rPr lang="hu-HU" dirty="0" smtClean="0">
                <a:hlinkClick r:id="rId5" action="ppaction://hlinksldjump"/>
              </a:rPr>
              <a:t>The </a:t>
            </a:r>
            <a:r>
              <a:rPr lang="hu-HU" dirty="0" err="1" smtClean="0">
                <a:hlinkClick r:id="rId5" action="ppaction://hlinksldjump"/>
              </a:rPr>
              <a:t>Poem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42698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Attila József ’s </a:t>
            </a:r>
            <a:r>
              <a:rPr lang="hu-HU" dirty="0" err="1" smtClean="0"/>
              <a:t>Biography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6317343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Attila József was </a:t>
            </a:r>
            <a:r>
              <a:rPr lang="en-US" dirty="0" smtClean="0">
                <a:effectLst/>
              </a:rPr>
              <a:t>born </a:t>
            </a:r>
            <a:r>
              <a:rPr lang="hu-HU" dirty="0" smtClean="0">
                <a:effectLst/>
              </a:rPr>
              <a:t>11th </a:t>
            </a:r>
            <a:r>
              <a:rPr lang="hu-HU" dirty="0" err="1" smtClean="0">
                <a:effectLst/>
              </a:rPr>
              <a:t>April</a:t>
            </a:r>
            <a:r>
              <a:rPr lang="hu-HU" dirty="0" smtClean="0">
                <a:effectLst/>
              </a:rPr>
              <a:t>, </a:t>
            </a:r>
            <a:r>
              <a:rPr lang="en-US" dirty="0" smtClean="0">
                <a:effectLst/>
              </a:rPr>
              <a:t>1905 </a:t>
            </a:r>
            <a:r>
              <a:rPr lang="hu-HU" dirty="0" smtClean="0">
                <a:effectLst/>
              </a:rPr>
              <a:t> </a:t>
            </a:r>
            <a:r>
              <a:rPr lang="en-US" dirty="0" smtClean="0">
                <a:effectLst/>
              </a:rPr>
              <a:t>He had two elder sisters: Eta and </a:t>
            </a:r>
            <a:r>
              <a:rPr lang="en-US" dirty="0" err="1" smtClean="0">
                <a:effectLst/>
              </a:rPr>
              <a:t>Jolán</a:t>
            </a:r>
            <a:r>
              <a:rPr lang="en-US" dirty="0" smtClean="0">
                <a:effectLst/>
              </a:rPr>
              <a:t>.</a:t>
            </a:r>
            <a:r>
              <a:rPr lang="hu-HU" dirty="0" smtClean="0">
                <a:effectLst/>
              </a:rPr>
              <a:t> </a:t>
            </a:r>
            <a:r>
              <a:rPr lang="en-US" dirty="0" smtClean="0">
                <a:effectLst/>
              </a:rPr>
              <a:t>Attila József is the best known of the modern Hungarian poets internationally.</a:t>
            </a:r>
            <a:r>
              <a:rPr lang="hu-HU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Ödön</a:t>
            </a:r>
            <a:r>
              <a:rPr lang="en-US" dirty="0" smtClean="0">
                <a:effectLst/>
              </a:rPr>
              <a:t> Makai,</a:t>
            </a:r>
            <a:r>
              <a:rPr lang="hu-HU" dirty="0" smtClean="0">
                <a:effectLst/>
              </a:rPr>
              <a:t> </a:t>
            </a:r>
            <a:r>
              <a:rPr lang="en-US" dirty="0" smtClean="0">
                <a:effectLst/>
              </a:rPr>
              <a:t>his brother-in-law could pay for </a:t>
            </a:r>
            <a:r>
              <a:rPr lang="en-US" dirty="0" err="1" smtClean="0">
                <a:effectLst/>
              </a:rPr>
              <a:t>Attilla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József's</a:t>
            </a:r>
            <a:r>
              <a:rPr lang="en-US" dirty="0" smtClean="0">
                <a:effectLst/>
              </a:rPr>
              <a:t> secondary </a:t>
            </a:r>
            <a:r>
              <a:rPr lang="en-US" dirty="0" err="1" smtClean="0">
                <a:effectLst/>
              </a:rPr>
              <a:t>education.He</a:t>
            </a:r>
            <a:r>
              <a:rPr lang="en-US" dirty="0" smtClean="0">
                <a:effectLst/>
              </a:rPr>
              <a:t> continued his studying in the Franz Joseph University.</a:t>
            </a:r>
            <a:r>
              <a:rPr lang="hu-HU" dirty="0" smtClean="0">
                <a:effectLst/>
              </a:rPr>
              <a:t> </a:t>
            </a:r>
            <a:r>
              <a:rPr lang="en-US" dirty="0" smtClean="0">
                <a:effectLst/>
              </a:rPr>
              <a:t>He wanted to be a secondary school teacher.</a:t>
            </a:r>
            <a:r>
              <a:rPr lang="hu-HU" dirty="0" smtClean="0">
                <a:effectLst/>
              </a:rPr>
              <a:t> </a:t>
            </a:r>
            <a:r>
              <a:rPr lang="en-US" dirty="0" smtClean="0">
                <a:effectLst/>
              </a:rPr>
              <a:t>He</a:t>
            </a:r>
            <a:r>
              <a:rPr lang="hu-HU" dirty="0" smtClean="0">
                <a:effectLst/>
              </a:rPr>
              <a:t> </a:t>
            </a:r>
            <a:r>
              <a:rPr lang="hu-HU" dirty="0" err="1" smtClean="0">
                <a:effectLst/>
              </a:rPr>
              <a:t>didn’t</a:t>
            </a:r>
            <a:r>
              <a:rPr lang="hu-HU" dirty="0" smtClean="0">
                <a:effectLst/>
              </a:rPr>
              <a:t> </a:t>
            </a:r>
            <a:r>
              <a:rPr lang="hu-HU" dirty="0" err="1" smtClean="0">
                <a:effectLst/>
              </a:rPr>
              <a:t>get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</a:rPr>
              <a:t>married.</a:t>
            </a:r>
            <a:r>
              <a:rPr lang="hu-HU" dirty="0" smtClean="0">
                <a:effectLst/>
              </a:rPr>
              <a:t> </a:t>
            </a:r>
            <a:r>
              <a:rPr lang="en-US" dirty="0" smtClean="0">
                <a:effectLst/>
              </a:rPr>
              <a:t>He </a:t>
            </a:r>
            <a:r>
              <a:rPr lang="en-US" dirty="0" smtClean="0">
                <a:effectLst/>
              </a:rPr>
              <a:t>died 3</a:t>
            </a:r>
            <a:r>
              <a:rPr lang="en-US" baseline="30000" dirty="0" smtClean="0">
                <a:effectLst/>
              </a:rPr>
              <a:t>rd</a:t>
            </a:r>
            <a:r>
              <a:rPr lang="hu-HU" dirty="0" smtClean="0">
                <a:effectLst/>
              </a:rPr>
              <a:t> </a:t>
            </a:r>
            <a:r>
              <a:rPr lang="en-US" dirty="0" smtClean="0">
                <a:effectLst/>
              </a:rPr>
              <a:t>December </a:t>
            </a:r>
            <a:r>
              <a:rPr lang="en-US" dirty="0" smtClean="0">
                <a:effectLst/>
              </a:rPr>
              <a:t>in 1937.</a:t>
            </a:r>
            <a:endParaRPr lang="hu-HU" dirty="0"/>
          </a:p>
        </p:txBody>
      </p:sp>
      <p:sp>
        <p:nvSpPr>
          <p:cNvPr id="4" name="Balra nyíl 3">
            <a:hlinkClick r:id="rId3" action="ppaction://hlinksldjump"/>
          </p:cNvPr>
          <p:cNvSpPr/>
          <p:nvPr/>
        </p:nvSpPr>
        <p:spPr>
          <a:xfrm>
            <a:off x="11353800" y="365125"/>
            <a:ext cx="252663" cy="2123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05105" y="4001294"/>
            <a:ext cx="1487236" cy="227171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55543" y="1690688"/>
            <a:ext cx="2476500" cy="1847850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9956800" y="2191657"/>
            <a:ext cx="1756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Attila József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mother</a:t>
            </a:r>
            <a:r>
              <a:rPr lang="hu-HU" dirty="0" smtClean="0"/>
              <a:t> and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sisters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7155543" y="5137150"/>
            <a:ext cx="2264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Attila József </a:t>
            </a:r>
            <a:r>
              <a:rPr lang="hu-HU" dirty="0" err="1" smtClean="0"/>
              <a:t>when</a:t>
            </a:r>
            <a:r>
              <a:rPr lang="hu-HU" dirty="0" smtClean="0"/>
              <a:t>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older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98480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About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Poems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dirty="0" err="1" smtClean="0"/>
              <a:t>His</a:t>
            </a:r>
            <a:r>
              <a:rPr lang="hu-HU" sz="3200" dirty="0" smtClean="0"/>
              <a:t> </a:t>
            </a:r>
            <a:r>
              <a:rPr lang="hu-HU" sz="3200" dirty="0" err="1" smtClean="0"/>
              <a:t>first</a:t>
            </a:r>
            <a:r>
              <a:rPr lang="hu-HU" sz="3200" dirty="0" smtClean="0"/>
              <a:t> </a:t>
            </a:r>
            <a:r>
              <a:rPr lang="en-US" sz="3200" dirty="0" smtClean="0">
                <a:effectLst/>
              </a:rPr>
              <a:t>volume of poetry was A </a:t>
            </a:r>
            <a:r>
              <a:rPr lang="en-US" sz="3200" dirty="0" err="1" smtClean="0">
                <a:effectLst/>
              </a:rPr>
              <a:t>szépség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koldusa</a:t>
            </a:r>
            <a:r>
              <a:rPr lang="en-US" sz="3200" dirty="0" smtClean="0">
                <a:effectLst/>
              </a:rPr>
              <a:t> (1922) (Beauty's beggar).In 1925 József published his second poem:</a:t>
            </a:r>
            <a:r>
              <a:rPr lang="hu-HU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Nem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én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kiáltok</a:t>
            </a:r>
            <a:r>
              <a:rPr lang="en-US" sz="3200" dirty="0" smtClean="0">
                <a:effectLst/>
              </a:rPr>
              <a:t>(It's not me who shouts).</a:t>
            </a:r>
            <a:r>
              <a:rPr lang="hu-HU" sz="3200" dirty="0" smtClean="0">
                <a:effectLst/>
              </a:rPr>
              <a:t> </a:t>
            </a:r>
            <a:endParaRPr lang="hu-HU" sz="3200" dirty="0" smtClean="0"/>
          </a:p>
          <a:p>
            <a:endParaRPr lang="hu-HU" dirty="0"/>
          </a:p>
        </p:txBody>
      </p:sp>
      <p:sp>
        <p:nvSpPr>
          <p:cNvPr id="4" name="Balra nyíl 3">
            <a:hlinkClick r:id="rId3" action="ppaction://hlinksldjump"/>
          </p:cNvPr>
          <p:cNvSpPr/>
          <p:nvPr/>
        </p:nvSpPr>
        <p:spPr>
          <a:xfrm>
            <a:off x="11353800" y="365125"/>
            <a:ext cx="252663" cy="2123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713" y="3462867"/>
            <a:ext cx="1935793" cy="2579159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7372" y="3470276"/>
            <a:ext cx="1905000" cy="257175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8285" y="3023616"/>
            <a:ext cx="2091119" cy="3288284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>
            <a:off x="665843" y="6311900"/>
            <a:ext cx="4503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books</a:t>
            </a:r>
            <a:r>
              <a:rPr lang="hu-HU" dirty="0" smtClean="0"/>
              <a:t> of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poetry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096000" y="4281714"/>
            <a:ext cx="1944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This</a:t>
            </a:r>
            <a:r>
              <a:rPr lang="hu-HU" dirty="0" smtClean="0"/>
              <a:t> is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mauscript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a </a:t>
            </a:r>
            <a:r>
              <a:rPr lang="hu-HU" dirty="0" err="1" smtClean="0"/>
              <a:t>famous</a:t>
            </a:r>
            <a:r>
              <a:rPr lang="hu-HU" dirty="0" smtClean="0"/>
              <a:t> </a:t>
            </a:r>
            <a:r>
              <a:rPr lang="hu-HU" dirty="0" err="1" smtClean="0"/>
              <a:t>poem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11129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The </a:t>
            </a:r>
            <a:r>
              <a:rPr lang="hu-HU" dirty="0" err="1" smtClean="0"/>
              <a:t>Poem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38514"/>
            <a:ext cx="10515600" cy="4638449"/>
          </a:xfrm>
        </p:spPr>
        <p:txBody>
          <a:bodyPr>
            <a:noAutofit/>
          </a:bodyPr>
          <a:lstStyle/>
          <a:p>
            <a:r>
              <a:rPr lang="en-US" dirty="0" smtClean="0">
                <a:effectLst/>
              </a:rPr>
              <a:t>On Mama now my thoughts have dawdled all of a week. Clothes-basket cradled creaked on her hip; shed climb the stairway up to the drying-attics airway.</a:t>
            </a:r>
            <a:endParaRPr lang="hu-HU" dirty="0" smtClean="0">
              <a:effectLst/>
            </a:endParaRPr>
          </a:p>
          <a:p>
            <a:r>
              <a:rPr lang="en-US" dirty="0" smtClean="0">
                <a:effectLst/>
              </a:rPr>
              <a:t> Then, for I was an honest fellow, how I would shriek and stamp and bellow! That swollen laundry needs no mother. Take me, and leave it to another.</a:t>
            </a:r>
            <a:endParaRPr lang="hu-HU" dirty="0"/>
          </a:p>
          <a:p>
            <a:r>
              <a:rPr lang="en-US" dirty="0" smtClean="0">
                <a:effectLst/>
              </a:rPr>
              <a:t> But still she drudged so quietly, nor scolded me nor looked upon me, and the hung clothes would glow and billow high up above, with swoop and wallow. </a:t>
            </a:r>
            <a:endParaRPr lang="hu-HU" dirty="0" smtClean="0">
              <a:effectLst/>
            </a:endParaRPr>
          </a:p>
          <a:p>
            <a:r>
              <a:rPr lang="en-US" dirty="0" smtClean="0">
                <a:effectLst/>
              </a:rPr>
              <a:t>Its too late now to still my bother; what a giant was my mother over the sky her grey hair flutters, her bluing tints the heavens waters.</a:t>
            </a:r>
            <a:endParaRPr lang="hu-HU" dirty="0"/>
          </a:p>
        </p:txBody>
      </p:sp>
      <p:sp>
        <p:nvSpPr>
          <p:cNvPr id="4" name="Balra nyíl 3">
            <a:hlinkClick r:id="rId3" action="ppaction://hlinksldjump"/>
          </p:cNvPr>
          <p:cNvSpPr/>
          <p:nvPr/>
        </p:nvSpPr>
        <p:spPr>
          <a:xfrm>
            <a:off x="11353800" y="365125"/>
            <a:ext cx="252663" cy="2123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2572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875547"/>
            <a:ext cx="10515600" cy="3301416"/>
          </a:xfrm>
        </p:spPr>
        <p:txBody>
          <a:bodyPr>
            <a:normAutofit/>
          </a:bodyPr>
          <a:lstStyle/>
          <a:p>
            <a:pPr algn="ctr"/>
            <a:r>
              <a:rPr lang="hu-HU" sz="6000" dirty="0" err="1" smtClean="0"/>
              <a:t>Thank</a:t>
            </a:r>
            <a:r>
              <a:rPr lang="hu-HU" sz="6000" dirty="0" smtClean="0"/>
              <a:t> </a:t>
            </a:r>
            <a:r>
              <a:rPr lang="hu-HU" sz="6000" dirty="0" err="1" smtClean="0"/>
              <a:t>you</a:t>
            </a:r>
            <a:r>
              <a:rPr lang="hu-HU" sz="6000" dirty="0" smtClean="0"/>
              <a:t> </a:t>
            </a:r>
            <a:r>
              <a:rPr lang="hu-HU" sz="6000" dirty="0" err="1" smtClean="0"/>
              <a:t>for</a:t>
            </a:r>
            <a:r>
              <a:rPr lang="hu-HU" sz="6000" dirty="0" smtClean="0"/>
              <a:t> </a:t>
            </a:r>
            <a:r>
              <a:rPr lang="hu-HU" sz="6000" dirty="0" err="1" smtClean="0"/>
              <a:t>your</a:t>
            </a:r>
            <a:r>
              <a:rPr lang="hu-HU" sz="6000" dirty="0" smtClean="0"/>
              <a:t> </a:t>
            </a:r>
            <a:r>
              <a:rPr lang="hu-HU" sz="6000" dirty="0" err="1" smtClean="0"/>
              <a:t>attention</a:t>
            </a:r>
            <a:endParaRPr lang="hu-HU" sz="6000" dirty="0"/>
          </a:p>
        </p:txBody>
      </p:sp>
    </p:spTree>
    <p:extLst>
      <p:ext uri="{BB962C8B-B14F-4D97-AF65-F5344CB8AC3E}">
        <p14:creationId xmlns:p14="http://schemas.microsoft.com/office/powerpoint/2010/main" xmlns="" val="305419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301</Words>
  <Application>Microsoft Office PowerPoint</Application>
  <PresentationFormat>Egyéni</PresentationFormat>
  <Paragraphs>24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Attila József: Mama</vt:lpstr>
      <vt:lpstr>Contents</vt:lpstr>
      <vt:lpstr>Attila József ’s Biography</vt:lpstr>
      <vt:lpstr>About His Poems</vt:lpstr>
      <vt:lpstr>The Poem</vt:lpstr>
      <vt:lpstr>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Attila József: Mama</dc:title>
  <dc:creator>Dros László</dc:creator>
  <cp:lastModifiedBy>Tanár</cp:lastModifiedBy>
  <cp:revision>12</cp:revision>
  <dcterms:created xsi:type="dcterms:W3CDTF">2015-10-11T09:48:59Z</dcterms:created>
  <dcterms:modified xsi:type="dcterms:W3CDTF">2015-10-13T09:01:04Z</dcterms:modified>
</cp:coreProperties>
</file>