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294"/>
    <a:srgbClr val="DA68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8" autoAdjust="0"/>
    <p:restoredTop sz="94660" autoAdjust="0"/>
  </p:normalViewPr>
  <p:slideViewPr>
    <p:cSldViewPr>
      <p:cViewPr varScale="1">
        <p:scale>
          <a:sx n="92" d="100"/>
          <a:sy n="92"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98F79C2-7D2A-43EA-A742-B74B8E1EE939}" type="datetimeFigureOut">
              <a:rPr lang="pl-PL" smtClean="0"/>
              <a:t>2016-03-28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8F79C2-7D2A-43EA-A742-B74B8E1EE939}" type="datetimeFigureOut">
              <a:rPr lang="pl-PL" smtClean="0"/>
              <a:t>2016-03-28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8F79C2-7D2A-43EA-A742-B74B8E1EE939}" type="datetimeFigureOut">
              <a:rPr lang="pl-PL" smtClean="0"/>
              <a:t>2016-03-28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98F79C2-7D2A-43EA-A742-B74B8E1EE939}" type="datetimeFigureOut">
              <a:rPr lang="pl-PL" smtClean="0"/>
              <a:t>2016-03-28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98F79C2-7D2A-43EA-A742-B74B8E1EE939}" type="datetimeFigureOut">
              <a:rPr lang="pl-PL" smtClean="0"/>
              <a:t>2016-03-28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98F79C2-7D2A-43EA-A742-B74B8E1EE939}" type="datetimeFigureOut">
              <a:rPr lang="pl-PL" smtClean="0"/>
              <a:t>2016-03-28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98F79C2-7D2A-43EA-A742-B74B8E1EE939}" type="datetimeFigureOut">
              <a:rPr lang="pl-PL" smtClean="0"/>
              <a:t>2016-03-28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98F79C2-7D2A-43EA-A742-B74B8E1EE939}" type="datetimeFigureOut">
              <a:rPr lang="pl-PL" smtClean="0"/>
              <a:t>2016-03-28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98F79C2-7D2A-43EA-A742-B74B8E1EE939}" type="datetimeFigureOut">
              <a:rPr lang="pl-PL" smtClean="0"/>
              <a:t>2016-03-28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98F79C2-7D2A-43EA-A742-B74B8E1EE939}" type="datetimeFigureOut">
              <a:rPr lang="pl-PL" smtClean="0"/>
              <a:t>2016-03-28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98F79C2-7D2A-43EA-A742-B74B8E1EE939}" type="datetimeFigureOut">
              <a:rPr lang="pl-PL" smtClean="0"/>
              <a:t>2016-03-28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17CE7B-545C-4C39-BF1A-C804FE866200}"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8000" b="-8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F79C2-7D2A-43EA-A742-B74B8E1EE939}" type="datetimeFigureOut">
              <a:rPr lang="pl-PL" smtClean="0"/>
              <a:t>2016-03-28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7CE7B-545C-4C39-BF1A-C804FE86620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1700808"/>
            <a:ext cx="8496944" cy="2400657"/>
          </a:xfrm>
          <a:prstGeom prst="rect">
            <a:avLst/>
          </a:prstGeom>
          <a:noFill/>
        </p:spPr>
        <p:txBody>
          <a:bodyPr wrap="square" rtlCol="0">
            <a:spAutoFit/>
          </a:bodyPr>
          <a:lstStyle/>
          <a:p>
            <a:pPr algn="ctr"/>
            <a:r>
              <a:rPr lang="pl-PL" sz="5400" dirty="0" smtClean="0">
                <a:solidFill>
                  <a:schemeClr val="accent4">
                    <a:lumMod val="75000"/>
                  </a:schemeClr>
                </a:solidFill>
                <a:latin typeface="Bookman Old Style" pitchFamily="18" charset="0"/>
              </a:rPr>
              <a:t>ADAM MICKIEWICZ</a:t>
            </a:r>
          </a:p>
          <a:p>
            <a:pPr algn="ctr"/>
            <a:r>
              <a:rPr lang="pl-PL" sz="8000" dirty="0" smtClean="0">
                <a:solidFill>
                  <a:schemeClr val="accent4">
                    <a:lumMod val="75000"/>
                  </a:schemeClr>
                </a:solidFill>
                <a:latin typeface="Bookman Old Style" pitchFamily="18" charset="0"/>
              </a:rPr>
              <a:t>”GOODNIGHT”</a:t>
            </a:r>
          </a:p>
          <a:p>
            <a:pPr algn="ctr"/>
            <a:r>
              <a:rPr lang="pl-PL" sz="1600" dirty="0" smtClean="0">
                <a:solidFill>
                  <a:schemeClr val="accent4">
                    <a:lumMod val="75000"/>
                  </a:schemeClr>
                </a:solidFill>
                <a:latin typeface="Bookman Old Style" pitchFamily="18" charset="0"/>
              </a:rPr>
              <a:t>„Dobranoc”</a:t>
            </a:r>
            <a:endParaRPr lang="pl-PL" sz="1600" dirty="0">
              <a:solidFill>
                <a:schemeClr val="accent4">
                  <a:lumMod val="75000"/>
                </a:schemeClr>
              </a:solidFill>
              <a:latin typeface="Bookman Old Style" pitchFamily="18" charset="0"/>
            </a:endParaRPr>
          </a:p>
        </p:txBody>
      </p:sp>
      <p:pic>
        <p:nvPicPr>
          <p:cNvPr id="2052" name="Picture 4" descr="http://www.lawendowa-chatka.pl/image/cache/data/tekstylia/1d5c74ee-2609-4a6c-9b6d-f44141a77ebd-800x800.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944710">
            <a:off x="5590694" y="3799623"/>
            <a:ext cx="2707071" cy="270707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476672"/>
            <a:ext cx="6624736" cy="5355312"/>
          </a:xfrm>
          <a:prstGeom prst="rect">
            <a:avLst/>
          </a:prstGeom>
          <a:noFill/>
        </p:spPr>
        <p:txBody>
          <a:bodyPr wrap="square" rtlCol="0">
            <a:spAutoFit/>
          </a:bodyPr>
          <a:lstStyle/>
          <a:p>
            <a:pPr algn="ctr"/>
            <a:r>
              <a:rPr lang="en-US" dirty="0" smtClean="0"/>
              <a:t/>
            </a:r>
            <a:br>
              <a:rPr lang="en-US" dirty="0" smtClean="0"/>
            </a:br>
            <a:r>
              <a:rPr lang="en-US" dirty="0">
                <a:solidFill>
                  <a:schemeClr val="accent4">
                    <a:lumMod val="75000"/>
                  </a:schemeClr>
                </a:solidFill>
                <a:latin typeface="Bookman Old Style" pitchFamily="18" charset="0"/>
              </a:rPr>
              <a:t>Goodnight! No more merriment for us today,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May angels enfold you in blue wings of cheer,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May your eyes ease after bitter tears,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May your heart's passion slumber away.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to moments of intimate replies,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May a charming and soothing music surround,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May it play in your ears, and whilst sleeping sound,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Let my image so delight your sleepy eyes.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Turn around! Place your gaze in my keep,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Permit a cheek-Goodnight!-For your butler you've clapped?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Give me your bosom to kiss-Goodnight-so strapped.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You have run off and you want no more.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Goodnight through the keyhole-sadly-a locked door! </a:t>
            </a:r>
            <a:r>
              <a:rPr lang="en-US" dirty="0" smtClean="0">
                <a:solidFill>
                  <a:schemeClr val="accent4">
                    <a:lumMod val="75000"/>
                  </a:schemeClr>
                </a:solidFill>
                <a:latin typeface="Bookman Old Style" pitchFamily="18" charset="0"/>
              </a:rPr>
              <a:t/>
            </a:r>
            <a:br>
              <a:rPr lang="en-US" dirty="0" smtClean="0">
                <a:solidFill>
                  <a:schemeClr val="accent4">
                    <a:lumMod val="75000"/>
                  </a:schemeClr>
                </a:solidFill>
                <a:latin typeface="Bookman Old Style" pitchFamily="18" charset="0"/>
              </a:rPr>
            </a:br>
            <a:r>
              <a:rPr lang="en-US" dirty="0">
                <a:solidFill>
                  <a:schemeClr val="accent4">
                    <a:lumMod val="75000"/>
                  </a:schemeClr>
                </a:solidFill>
                <a:latin typeface="Bookman Old Style" pitchFamily="18" charset="0"/>
              </a:rPr>
              <a:t>Repeating 'goodnight!' I'd never let you sleep.</a:t>
            </a:r>
            <a:endParaRPr lang="pl-PL" dirty="0">
              <a:solidFill>
                <a:schemeClr val="accent4">
                  <a:lumMod val="75000"/>
                </a:schemeClr>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611560" y="260648"/>
            <a:ext cx="7920880" cy="6463308"/>
          </a:xfrm>
          <a:prstGeom prst="rect">
            <a:avLst/>
          </a:prstGeom>
          <a:noFill/>
        </p:spPr>
        <p:txBody>
          <a:bodyPr wrap="square" rtlCol="0">
            <a:spAutoFit/>
          </a:bodyPr>
          <a:lstStyle/>
          <a:p>
            <a:pPr algn="ctr"/>
            <a:r>
              <a:rPr lang="en-US" dirty="0">
                <a:solidFill>
                  <a:schemeClr val="accent4">
                    <a:lumMod val="75000"/>
                  </a:schemeClr>
                </a:solidFill>
                <a:latin typeface="Bookman Old Style" pitchFamily="18" charset="0"/>
              </a:rPr>
              <a:t>Adam Mickiewicz is probably </a:t>
            </a:r>
            <a:r>
              <a:rPr lang="en-US" dirty="0" smtClean="0">
                <a:solidFill>
                  <a:schemeClr val="accent4">
                    <a:lumMod val="75000"/>
                  </a:schemeClr>
                </a:solidFill>
                <a:latin typeface="Bookman Old Style" pitchFamily="18" charset="0"/>
              </a:rPr>
              <a:t>most</a:t>
            </a:r>
            <a:r>
              <a:rPr lang="pl-PL" dirty="0" smtClean="0">
                <a:solidFill>
                  <a:schemeClr val="accent4">
                    <a:lumMod val="75000"/>
                  </a:schemeClr>
                </a:solidFill>
                <a:latin typeface="Bookman Old Style" pitchFamily="18" charset="0"/>
              </a:rPr>
              <a:t> </a:t>
            </a:r>
            <a:r>
              <a:rPr lang="en-US" dirty="0" smtClean="0">
                <a:solidFill>
                  <a:schemeClr val="accent4">
                    <a:lumMod val="75000"/>
                  </a:schemeClr>
                </a:solidFill>
                <a:latin typeface="Bookman Old Style" pitchFamily="18" charset="0"/>
              </a:rPr>
              <a:t>Poland's </a:t>
            </a:r>
            <a:r>
              <a:rPr lang="en-US" dirty="0">
                <a:solidFill>
                  <a:schemeClr val="accent4">
                    <a:lumMod val="75000"/>
                  </a:schemeClr>
                </a:solidFill>
                <a:latin typeface="Bookman Old Style" pitchFamily="18" charset="0"/>
              </a:rPr>
              <a:t>celebrated poet. He was born in the town of Nowogródek, in present-day Belarus, where his father was a lawyer. He went to Vilnius University to study literature and became active in a student literary group. Mickiewicz was arrested along with his student comrades by the Russian authorities for their "patriotic activities."</a:t>
            </a:r>
            <a:endParaRPr lang="pl-PL" dirty="0">
              <a:solidFill>
                <a:schemeClr val="accent4">
                  <a:lumMod val="75000"/>
                </a:schemeClr>
              </a:solidFill>
              <a:latin typeface="Bookman Old Style" pitchFamily="18" charset="0"/>
            </a:endParaRPr>
          </a:p>
          <a:p>
            <a:pPr algn="ctr"/>
            <a:r>
              <a:rPr lang="en-US" dirty="0">
                <a:solidFill>
                  <a:schemeClr val="accent4">
                    <a:lumMod val="75000"/>
                  </a:schemeClr>
                </a:solidFill>
                <a:latin typeface="Bookman Old Style" pitchFamily="18" charset="0"/>
              </a:rPr>
              <a:t>In Russia he enjoyed relative freedom, but his movements were closely monitored by the police. He received a Russian passport in 1829, to left Russia and traveled through Germany and Italy. Mickiewicz soon settled permanently in Paris, and in 1834 he married Celina Szymanowska, daughter of a famous composer with whom Mickiewicz had become acquainted in </a:t>
            </a:r>
            <a:r>
              <a:rPr lang="en-US" dirty="0" smtClean="0">
                <a:solidFill>
                  <a:schemeClr val="accent4">
                    <a:lumMod val="75000"/>
                  </a:schemeClr>
                </a:solidFill>
                <a:latin typeface="Bookman Old Style" pitchFamily="18" charset="0"/>
              </a:rPr>
              <a:t>Russia. Celina </a:t>
            </a:r>
            <a:r>
              <a:rPr lang="en-US" dirty="0">
                <a:solidFill>
                  <a:schemeClr val="accent4">
                    <a:lumMod val="75000"/>
                  </a:schemeClr>
                </a:solidFill>
                <a:latin typeface="Bookman Old Style" pitchFamily="18" charset="0"/>
              </a:rPr>
              <a:t>would bear him six children. </a:t>
            </a:r>
            <a:endParaRPr lang="pl-PL" dirty="0" smtClean="0">
              <a:solidFill>
                <a:schemeClr val="accent4">
                  <a:lumMod val="75000"/>
                </a:schemeClr>
              </a:solidFill>
              <a:latin typeface="Bookman Old Style" pitchFamily="18" charset="0"/>
            </a:endParaRPr>
          </a:p>
          <a:p>
            <a:pPr algn="ctr"/>
            <a:endParaRPr lang="pl-PL" dirty="0">
              <a:solidFill>
                <a:schemeClr val="accent4">
                  <a:lumMod val="75000"/>
                </a:schemeClr>
              </a:solidFill>
              <a:latin typeface="Bookman Old Style" pitchFamily="18" charset="0"/>
            </a:endParaRPr>
          </a:p>
          <a:p>
            <a:pPr algn="ctr"/>
            <a:r>
              <a:rPr lang="en-US" dirty="0" smtClean="0">
                <a:solidFill>
                  <a:schemeClr val="accent4">
                    <a:lumMod val="75000"/>
                  </a:schemeClr>
                </a:solidFill>
                <a:latin typeface="Bookman Old Style" pitchFamily="18" charset="0"/>
              </a:rPr>
              <a:t>In </a:t>
            </a:r>
            <a:r>
              <a:rPr lang="en-US" dirty="0">
                <a:solidFill>
                  <a:schemeClr val="accent4">
                    <a:lumMod val="75000"/>
                  </a:schemeClr>
                </a:solidFill>
                <a:latin typeface="Bookman Old Style" pitchFamily="18" charset="0"/>
              </a:rPr>
              <a:t>1848 he unsuccessfully sought the Pope's blessing to form a Polish legion, and in 1855 he set off to Constantinople with his son and personal secretary to fight for France against the Russians in the Crimean War. He died suddenly upon reaching Constantinople, overcome by the strain of the journey. His remains were brought to Paris and some years later were moved to Poland and interred in Cracow's Wawel Cathedral.</a:t>
            </a:r>
            <a:r>
              <a:rPr lang="en-US" dirty="0"/>
              <a:t/>
            </a:r>
            <a:br>
              <a:rPr lang="en-US" dirty="0"/>
            </a:br>
            <a:r>
              <a:rPr lang="en-US" dirty="0"/>
              <a:t/>
            </a:r>
            <a:br>
              <a:rPr lang="en-US" dirty="0"/>
            </a:b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43608" y="1772816"/>
            <a:ext cx="6048672" cy="2585323"/>
          </a:xfrm>
          <a:prstGeom prst="rect">
            <a:avLst/>
          </a:prstGeom>
          <a:noFill/>
        </p:spPr>
        <p:txBody>
          <a:bodyPr wrap="square" rtlCol="0">
            <a:spAutoFit/>
          </a:bodyPr>
          <a:lstStyle/>
          <a:p>
            <a:pPr algn="ctr"/>
            <a:r>
              <a:rPr lang="en-US" dirty="0" smtClean="0">
                <a:solidFill>
                  <a:schemeClr val="accent4">
                    <a:lumMod val="75000"/>
                  </a:schemeClr>
                </a:solidFill>
                <a:latin typeface="Bookman Old Style" pitchFamily="18" charset="0"/>
              </a:rPr>
              <a:t>His poetry could not be published in his homeland and was never translated in his lifetime. Mickiewicz wrote poetry almost throughout his life. His literary works range from long poems and ballads to simple love sonnets. His most famous works are the epic poem </a:t>
            </a:r>
            <a:r>
              <a:rPr lang="pl-PL" dirty="0" smtClean="0">
                <a:solidFill>
                  <a:schemeClr val="accent4">
                    <a:lumMod val="75000"/>
                  </a:schemeClr>
                </a:solidFill>
                <a:latin typeface="Bookman Old Style" pitchFamily="18" charset="0"/>
              </a:rPr>
              <a:t>”</a:t>
            </a:r>
            <a:r>
              <a:rPr lang="en-US" dirty="0" smtClean="0">
                <a:solidFill>
                  <a:schemeClr val="accent4">
                    <a:lumMod val="75000"/>
                  </a:schemeClr>
                </a:solidFill>
                <a:latin typeface="Bookman Old Style" pitchFamily="18" charset="0"/>
              </a:rPr>
              <a:t>Pan Tadeusz</a:t>
            </a:r>
            <a:r>
              <a:rPr lang="pl-PL" dirty="0" smtClean="0">
                <a:solidFill>
                  <a:schemeClr val="accent4">
                    <a:lumMod val="75000"/>
                  </a:schemeClr>
                </a:solidFill>
                <a:latin typeface="Bookman Old Style" pitchFamily="18" charset="0"/>
              </a:rPr>
              <a:t>”</a:t>
            </a:r>
            <a:r>
              <a:rPr lang="en-US" dirty="0" smtClean="0">
                <a:solidFill>
                  <a:schemeClr val="accent4">
                    <a:lumMod val="75000"/>
                  </a:schemeClr>
                </a:solidFill>
                <a:latin typeface="Bookman Old Style" pitchFamily="18" charset="0"/>
              </a:rPr>
              <a:t>. He wrote a love sonnet – </a:t>
            </a:r>
            <a:r>
              <a:rPr lang="pl-PL" dirty="0" smtClean="0">
                <a:solidFill>
                  <a:schemeClr val="accent4">
                    <a:lumMod val="75000"/>
                  </a:schemeClr>
                </a:solidFill>
                <a:latin typeface="Bookman Old Style" pitchFamily="18" charset="0"/>
              </a:rPr>
              <a:t>”</a:t>
            </a:r>
            <a:r>
              <a:rPr lang="en-US" dirty="0" smtClean="0">
                <a:solidFill>
                  <a:schemeClr val="accent4">
                    <a:lumMod val="75000"/>
                  </a:schemeClr>
                </a:solidFill>
                <a:latin typeface="Bookman Old Style" pitchFamily="18" charset="0"/>
              </a:rPr>
              <a:t>Goodnight</a:t>
            </a:r>
            <a:r>
              <a:rPr lang="pl-PL" dirty="0" smtClean="0">
                <a:solidFill>
                  <a:schemeClr val="accent4">
                    <a:lumMod val="75000"/>
                  </a:schemeClr>
                </a:solidFill>
                <a:latin typeface="Bookman Old Style" pitchFamily="18" charset="0"/>
              </a:rPr>
              <a:t>”</a:t>
            </a:r>
            <a:r>
              <a:rPr lang="en-US" dirty="0" smtClean="0">
                <a:solidFill>
                  <a:schemeClr val="accent4">
                    <a:lumMod val="75000"/>
                  </a:schemeClr>
                </a:solidFill>
                <a:latin typeface="Bookman Old Style" pitchFamily="18" charset="0"/>
              </a:rPr>
              <a:t> during his younger days in Russia  </a:t>
            </a:r>
          </a:p>
          <a:p>
            <a:r>
              <a:rPr lang="en-US" dirty="0" smtClean="0"/>
              <a:t> </a:t>
            </a:r>
          </a:p>
          <a:p>
            <a:endParaRPr lang="pl-PL" dirty="0"/>
          </a:p>
        </p:txBody>
      </p:sp>
      <p:pic>
        <p:nvPicPr>
          <p:cNvPr id="16388" name="Picture 4" descr="http://previews.123rf.com/images/teneressa/teneressa1312/teneressa131200019/24633260-Sketch-style-quill-and-inkwell-with-book-Stock-Phot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36096" y="3645024"/>
            <a:ext cx="3384376" cy="30068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1124744"/>
            <a:ext cx="8352928" cy="3416320"/>
          </a:xfrm>
          <a:prstGeom prst="rect">
            <a:avLst/>
          </a:prstGeom>
          <a:noFill/>
        </p:spPr>
        <p:txBody>
          <a:bodyPr wrap="square" rtlCol="0">
            <a:spAutoFit/>
          </a:bodyPr>
          <a:lstStyle/>
          <a:p>
            <a:pPr algn="ctr"/>
            <a:r>
              <a:rPr lang="en-US" dirty="0" smtClean="0">
                <a:solidFill>
                  <a:schemeClr val="accent4">
                    <a:lumMod val="75000"/>
                  </a:schemeClr>
                </a:solidFill>
                <a:latin typeface="Bookman Old Style" pitchFamily="18" charset="0"/>
              </a:rPr>
              <a:t>Sonnet of Adam Mickiewicz </a:t>
            </a:r>
            <a:r>
              <a:rPr lang="pl-PL" dirty="0" smtClean="0">
                <a:solidFill>
                  <a:schemeClr val="accent4">
                    <a:lumMod val="75000"/>
                  </a:schemeClr>
                </a:solidFill>
                <a:latin typeface="Bookman Old Style" pitchFamily="18" charset="0"/>
              </a:rPr>
              <a:t> ”G</a:t>
            </a:r>
            <a:r>
              <a:rPr lang="en-US" dirty="0" smtClean="0">
                <a:solidFill>
                  <a:schemeClr val="accent4">
                    <a:lumMod val="75000"/>
                  </a:schemeClr>
                </a:solidFill>
                <a:latin typeface="Bookman Old Style" pitchFamily="18" charset="0"/>
              </a:rPr>
              <a:t>oodnight</a:t>
            </a:r>
            <a:r>
              <a:rPr lang="pl-PL" dirty="0" smtClean="0">
                <a:solidFill>
                  <a:schemeClr val="accent4">
                    <a:lumMod val="75000"/>
                  </a:schemeClr>
                </a:solidFill>
                <a:latin typeface="Bookman Old Style" pitchFamily="18" charset="0"/>
              </a:rPr>
              <a:t>” is about </a:t>
            </a:r>
            <a:r>
              <a:rPr lang="en-US" dirty="0" smtClean="0">
                <a:solidFill>
                  <a:schemeClr val="accent4">
                    <a:lumMod val="75000"/>
                  </a:schemeClr>
                </a:solidFill>
                <a:latin typeface="Bookman Old Style" pitchFamily="18" charset="0"/>
              </a:rPr>
              <a:t>lovers which cannot say goodbye</a:t>
            </a:r>
            <a:r>
              <a:rPr lang="pl-PL" dirty="0" smtClean="0">
                <a:solidFill>
                  <a:schemeClr val="accent4">
                    <a:lumMod val="75000"/>
                  </a:schemeClr>
                </a:solidFill>
                <a:latin typeface="Bookman Old Style" pitchFamily="18" charset="0"/>
              </a:rPr>
              <a:t>.</a:t>
            </a:r>
            <a:endParaRPr lang="en-US" dirty="0" smtClean="0">
              <a:solidFill>
                <a:schemeClr val="accent4">
                  <a:lumMod val="75000"/>
                </a:schemeClr>
              </a:solidFill>
              <a:latin typeface="Bookman Old Style" pitchFamily="18" charset="0"/>
            </a:endParaRPr>
          </a:p>
          <a:p>
            <a:pPr algn="ctr"/>
            <a:r>
              <a:rPr lang="en-US" dirty="0" smtClean="0">
                <a:solidFill>
                  <a:schemeClr val="accent4">
                    <a:lumMod val="75000"/>
                  </a:schemeClr>
                </a:solidFill>
                <a:latin typeface="Bookman Old Style" pitchFamily="18" charset="0"/>
              </a:rPr>
              <a:t>The mood of the sonnet is sentimental, tender, calm, emotional. A man which wishes is a saying person one's beloved of calm dream, entrusts the care of the angel of the dream with it. He is calm, gently asks come to love so that she doesn't diverge, wants from every together spent moment sound to remain in her memory some quiet and charming.</a:t>
            </a:r>
          </a:p>
          <a:p>
            <a:pPr algn="ctr"/>
            <a:r>
              <a:rPr lang="en-US" dirty="0" smtClean="0">
                <a:solidFill>
                  <a:schemeClr val="accent4">
                    <a:lumMod val="75000"/>
                  </a:schemeClr>
                </a:solidFill>
                <a:latin typeface="Bookman Old Style" pitchFamily="18" charset="0"/>
              </a:rPr>
              <a:t>He is demanding than one's beloved so that with him longer she stays a bit longer, doesn't want to wind up even though repeating still goodnight it would seem that he is already saying goodbye. The girl is escaping from the romantic lover and is closing the door.</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39552" y="332656"/>
            <a:ext cx="5616624" cy="369332"/>
          </a:xfrm>
          <a:prstGeom prst="rect">
            <a:avLst/>
          </a:prstGeom>
          <a:noFill/>
        </p:spPr>
        <p:txBody>
          <a:bodyPr wrap="square" rtlCol="0">
            <a:spAutoFit/>
          </a:bodyPr>
          <a:lstStyle/>
          <a:p>
            <a:r>
              <a:rPr lang="pl-PL" dirty="0" smtClean="0">
                <a:solidFill>
                  <a:schemeClr val="accent4">
                    <a:lumMod val="75000"/>
                  </a:schemeClr>
                </a:solidFill>
                <a:latin typeface="Bookman Old Style" pitchFamily="18" charset="0"/>
              </a:rPr>
              <a:t>Karolina Glimasińska 3F</a:t>
            </a:r>
            <a:endParaRPr lang="pl-PL" dirty="0">
              <a:solidFill>
                <a:schemeClr val="accent4">
                  <a:lumMod val="75000"/>
                </a:schemeClr>
              </a:solidFill>
              <a:latin typeface="Bookman Old Style"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428</Words>
  <Application>Microsoft Office PowerPoint</Application>
  <PresentationFormat>Pokaz na ekranie (4:3)</PresentationFormat>
  <Paragraphs>14</Paragraphs>
  <Slides>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vt:i4>
      </vt:variant>
    </vt:vector>
  </HeadingPairs>
  <TitlesOfParts>
    <vt:vector size="10" baseType="lpstr">
      <vt:lpstr>Arial</vt:lpstr>
      <vt:lpstr>Bookman Old Style</vt:lpstr>
      <vt:lpstr>Calibri</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Kinka</dc:creator>
  <cp:lastModifiedBy>Administrator</cp:lastModifiedBy>
  <cp:revision>6</cp:revision>
  <dcterms:created xsi:type="dcterms:W3CDTF">2016-03-21T19:43:03Z</dcterms:created>
  <dcterms:modified xsi:type="dcterms:W3CDTF">2016-03-28T18:39:51Z</dcterms:modified>
</cp:coreProperties>
</file>