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9173B12-6D62-4AF9-B612-A237E51589C9}" type="datetimeFigureOut">
              <a:rPr lang="pl-PL" smtClean="0"/>
              <a:pPr/>
              <a:t>2018-06-13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173B12-6D62-4AF9-B612-A237E51589C9}" type="datetimeFigureOut">
              <a:rPr lang="pl-PL" smtClean="0"/>
              <a:pPr/>
              <a:t>2018-06-13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9173B12-6D62-4AF9-B612-A237E51589C9}" type="datetimeFigureOut">
              <a:rPr lang="pl-PL" smtClean="0"/>
              <a:pPr/>
              <a:t>2018-06-13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3B12-6D62-4AF9-B612-A237E51589C9}" type="datetimeFigureOut">
              <a:rPr lang="pl-PL" smtClean="0"/>
              <a:pPr/>
              <a:t>2018-06-13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173B12-6D62-4AF9-B612-A237E51589C9}" type="datetimeFigureOut">
              <a:rPr lang="pl-PL" smtClean="0"/>
              <a:pPr/>
              <a:t>2018-06-13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79B986D-84FF-4C2A-B589-27F287FA256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angram-channel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battleship-gam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goconq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476673"/>
            <a:ext cx="9144000" cy="3123778"/>
          </a:xfrm>
        </p:spPr>
        <p:txBody>
          <a:bodyPr/>
          <a:lstStyle/>
          <a:p>
            <a:pPr algn="ctr"/>
            <a:r>
              <a:rPr lang="pl-PL" b="1" dirty="0" smtClean="0"/>
              <a:t>Polska-Inowrocław</a:t>
            </a:r>
            <a:br>
              <a:rPr lang="pl-PL" b="1" dirty="0" smtClean="0"/>
            </a:br>
            <a:r>
              <a:rPr lang="pl-PL" b="1" dirty="0" smtClean="0"/>
              <a:t>II mobilność projektu </a:t>
            </a:r>
            <a:br>
              <a:rPr lang="pl-PL" b="1" dirty="0" smtClean="0"/>
            </a:br>
            <a:r>
              <a:rPr lang="pl-PL" b="1" dirty="0" smtClean="0"/>
              <a:t>„</a:t>
            </a:r>
            <a:r>
              <a:rPr lang="pl-PL" b="1" dirty="0" err="1" smtClean="0"/>
              <a:t>Games</a:t>
            </a:r>
            <a:r>
              <a:rPr lang="pl-PL" b="1" dirty="0" smtClean="0"/>
              <a:t> </a:t>
            </a:r>
            <a:r>
              <a:rPr lang="pl-PL" b="1" dirty="0" err="1" smtClean="0"/>
              <a:t>Achieve</a:t>
            </a:r>
            <a:r>
              <a:rPr lang="pl-PL" b="1" dirty="0" smtClean="0"/>
              <a:t> My </a:t>
            </a:r>
            <a:r>
              <a:rPr lang="pl-PL" b="1" dirty="0" err="1" smtClean="0"/>
              <a:t>Educational</a:t>
            </a:r>
            <a:r>
              <a:rPr lang="pl-PL" b="1" dirty="0" smtClean="0"/>
              <a:t> </a:t>
            </a:r>
            <a:r>
              <a:rPr lang="pl-PL" b="1" dirty="0" err="1" smtClean="0"/>
              <a:t>Success</a:t>
            </a:r>
            <a:r>
              <a:rPr lang="pl-PL" b="1" dirty="0" smtClean="0"/>
              <a:t>” GAMES</a:t>
            </a:r>
            <a:endParaRPr lang="pl-PL" b="1" dirty="0"/>
          </a:p>
        </p:txBody>
      </p:sp>
      <p:sp>
        <p:nvSpPr>
          <p:cNvPr id="1026" name="AutoShape 2" descr="Znalezione obrazy dla zapytania portugali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Znalezione obrazy dla zapytania portugali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0" name="AutoShape 6" descr="Znalezione obrazy dla zapytania portugali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2" name="AutoShape 8" descr="Znalezione obrazy dla zapytania portugali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4" name="AutoShape 10" descr="Znalezione obrazy dla zapytania portugali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" name="Obraz 14" descr="D:\Erasmus\flagi\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93096"/>
            <a:ext cx="3709218" cy="229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 descr="D:\Erasmus\flagi\eu_flag-erasmus_vect_p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5013176"/>
            <a:ext cx="3240000" cy="92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Uczestniczące kraje w projekcie: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Litwa,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Turcja,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Portugalia,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Hiszpania,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Włochy,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Polska.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u="sng" dirty="0" smtClean="0"/>
              <a:t>Tangram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51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 Aplikacja do </a:t>
            </a:r>
            <a:r>
              <a:rPr lang="pl-PL" dirty="0" smtClean="0"/>
              <a:t>rozwijania umiejętności </a:t>
            </a:r>
            <a:r>
              <a:rPr lang="pl-PL" dirty="0" smtClean="0"/>
              <a:t>logicznego </a:t>
            </a:r>
            <a:r>
              <a:rPr lang="pl-PL" dirty="0" smtClean="0"/>
              <a:t>myślenia</a:t>
            </a:r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pl-PL" u="sng" dirty="0" smtClean="0">
                <a:hlinkClick r:id="rId2"/>
              </a:rPr>
              <a:t>https://www.tangram-channel.com/</a:t>
            </a:r>
            <a:endParaRPr lang="pl-PL" dirty="0"/>
          </a:p>
        </p:txBody>
      </p:sp>
      <p:pic>
        <p:nvPicPr>
          <p:cNvPr id="6" name="Obraz 5" descr="Znalezione obrazy dla zapytania tangra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429000"/>
            <a:ext cx="3120679" cy="232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u="sng" dirty="0" err="1" smtClean="0"/>
              <a:t>Magic</a:t>
            </a:r>
            <a:r>
              <a:rPr lang="pl-PL" u="sng" dirty="0" smtClean="0"/>
              <a:t> Photo </a:t>
            </a:r>
            <a:r>
              <a:rPr lang="pl-PL" u="sng" dirty="0" err="1" smtClean="0"/>
              <a:t>Cube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Aplikacja do tworzenie kostek ze zdjęć</a:t>
            </a:r>
          </a:p>
        </p:txBody>
      </p:sp>
      <p:pic>
        <p:nvPicPr>
          <p:cNvPr id="7" name="Obraz 6" descr="Znalezione obrazy dla zapytania magicphoto cub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96952"/>
            <a:ext cx="3240360" cy="366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u="sng" dirty="0" smtClean="0"/>
              <a:t>Do </a:t>
            </a:r>
            <a:r>
              <a:rPr lang="pl-PL" u="sng" dirty="0" err="1" smtClean="0"/>
              <a:t>you</a:t>
            </a:r>
            <a:r>
              <a:rPr lang="pl-PL" u="sng" dirty="0" smtClean="0"/>
              <a:t> play </a:t>
            </a:r>
            <a:r>
              <a:rPr lang="pl-PL" u="sng" dirty="0" err="1" smtClean="0"/>
              <a:t>English</a:t>
            </a:r>
            <a:r>
              <a:rPr lang="pl-PL" u="sng" dirty="0" smtClean="0"/>
              <a:t>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Gra rozwijająca umiejętności językowe</a:t>
            </a:r>
          </a:p>
        </p:txBody>
      </p:sp>
      <p:pic>
        <p:nvPicPr>
          <p:cNvPr id="2050" name="Picture 2" descr="Znalezione obrazy dla zapytania do you play english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068960"/>
            <a:ext cx="447675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u="sng" dirty="0" err="1" smtClean="0"/>
              <a:t>Battleship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Gra </a:t>
            </a:r>
            <a:r>
              <a:rPr lang="pl-PL" dirty="0" smtClean="0"/>
              <a:t> rozwijająca umiejętności strategiczne</a:t>
            </a:r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pl-PL" u="sng" dirty="0" smtClean="0">
                <a:hlinkClick r:id="rId2"/>
              </a:rPr>
              <a:t>http://en.battleship-game.org/</a:t>
            </a:r>
            <a:endParaRPr lang="pl-PL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6388" name="AutoShape 4" descr="Znalezione obrazy dla zapytania Quiver aplikac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90" name="AutoShape 6" descr="Znalezione obrazy dla zapytania Quiver aplikac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Obraz 7" descr="Znalezione obrazy dla zapytania battleship gam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501008"/>
            <a:ext cx="648072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u="sng" dirty="0" err="1" smtClean="0"/>
              <a:t>GoCongr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Aplikacja ułatwiająca tworzenie narzędzi</a:t>
            </a:r>
          </a:p>
          <a:p>
            <a:pPr>
              <a:buFont typeface="Wingdings" pitchFamily="2" charset="2"/>
              <a:buChar char="ü"/>
            </a:pPr>
            <a:r>
              <a:rPr lang="pl-PL" u="sng" dirty="0" smtClean="0">
                <a:hlinkClick r:id="rId2"/>
              </a:rPr>
              <a:t>https://www.goconqr.com/</a:t>
            </a:r>
            <a:endParaRPr lang="en-GB" dirty="0"/>
          </a:p>
        </p:txBody>
      </p:sp>
      <p:sp>
        <p:nvSpPr>
          <p:cNvPr id="16388" name="AutoShape 4" descr="Znalezione obrazy dla zapytania Quiver aplikac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90" name="AutoShape 6" descr="Znalezione obrazy dla zapytania Quiver aplikac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Znalezione obrazy dla zapytania goconq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573016"/>
            <a:ext cx="4458866" cy="2778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204</TotalTime>
  <Words>66</Words>
  <Application>Microsoft Office PowerPoint</Application>
  <PresentationFormat>Pokaz na ekranie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Wielkomiejski</vt:lpstr>
      <vt:lpstr>Polska-Inowrocław II mobilność projektu  „Games Achieve My Educational Success” GAMES</vt:lpstr>
      <vt:lpstr>Uczestniczące kraje w projekcie:</vt:lpstr>
      <vt:lpstr>Tangram </vt:lpstr>
      <vt:lpstr>Magic Photo Cube</vt:lpstr>
      <vt:lpstr>Do you play English?</vt:lpstr>
      <vt:lpstr>Battleship</vt:lpstr>
      <vt:lpstr>GoCongr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Portugalia-Porto-Paredes I mobilność projektu  „Games Achieve My Educational Success” GAMES</dc:title>
  <dc:creator>Prac2-Nauczyciel</dc:creator>
  <cp:lastModifiedBy>Prac2-Nauczyciel</cp:lastModifiedBy>
  <cp:revision>18</cp:revision>
  <dcterms:created xsi:type="dcterms:W3CDTF">2018-04-24T09:55:10Z</dcterms:created>
  <dcterms:modified xsi:type="dcterms:W3CDTF">2018-06-13T07:48:29Z</dcterms:modified>
</cp:coreProperties>
</file>