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nat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ponuđenim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čno ili neta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33160D7-D70A-1844-9972-02E352A285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PIZZA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57442BEE-0FA5-C74C-AB44-E2C6D4B280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RS" sz="2800" dirty="0"/>
              <a:t>Milica Pejatović V-2</a:t>
            </a:r>
          </a:p>
          <a:p>
            <a:r>
              <a:rPr lang="en-US" sz="2800" dirty="0" smtClean="0"/>
              <a:t>Source</a:t>
            </a:r>
            <a:r>
              <a:rPr lang="sr-Latn-RS" sz="2800" dirty="0" smtClean="0"/>
              <a:t>:</a:t>
            </a:r>
            <a:r>
              <a:rPr lang="sr-Cyrl-RS" sz="2800" dirty="0" smtClean="0"/>
              <a:t> </a:t>
            </a:r>
            <a:r>
              <a:rPr lang="en-US" sz="2800" dirty="0" smtClean="0"/>
              <a:t>my mom’s kitchen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xmlns="" val="4034690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DEF1121-F12A-9A4E-93E1-557AF080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/>
              <a:t>Add </a:t>
            </a:r>
            <a:r>
              <a:rPr lang="en-US" sz="3600" dirty="0" smtClean="0"/>
              <a:t>the </a:t>
            </a:r>
            <a:r>
              <a:rPr lang="sr-Latn-RS" sz="3600" dirty="0" smtClean="0"/>
              <a:t>cheese </a:t>
            </a:r>
            <a:r>
              <a:rPr lang="sr-Latn-RS" sz="3600" dirty="0"/>
              <a:t>and parsley</a:t>
            </a:r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C337E5A5-2E05-5B41-8ADD-E6F03D9686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79789" y="3243263"/>
            <a:ext cx="2749271" cy="2632075"/>
          </a:xfrm>
        </p:spPr>
      </p:pic>
      <p:pic>
        <p:nvPicPr>
          <p:cNvPr id="9" name="Slika 9">
            <a:extLst>
              <a:ext uri="{FF2B5EF4-FFF2-40B4-BE49-F238E27FC236}">
                <a16:creationId xmlns:a16="http://schemas.microsoft.com/office/drawing/2014/main" xmlns="" id="{4253EDCD-C5B3-3144-9E4A-CDB429D277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11516" y="3243263"/>
            <a:ext cx="2455293" cy="2632075"/>
          </a:xfrm>
        </p:spPr>
      </p:pic>
    </p:spTree>
    <p:extLst>
      <p:ext uri="{BB962C8B-B14F-4D97-AF65-F5344CB8AC3E}">
        <p14:creationId xmlns:p14="http://schemas.microsoft.com/office/powerpoint/2010/main" xmlns="" val="134902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63C03C0-4C9E-0A4C-8B7A-86EAF682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/>
              <a:t>Add ketchup </a:t>
            </a:r>
            <a:r>
              <a:rPr lang="en-US" sz="3600" dirty="0" smtClean="0"/>
              <a:t>on top</a:t>
            </a:r>
            <a:endParaRPr lang="sr-Latn-RS" sz="3600" dirty="0"/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0BD97CA6-FCD5-6F42-B76C-032212884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4437" y="2557463"/>
            <a:ext cx="4523125" cy="3317875"/>
          </a:xfrm>
        </p:spPr>
      </p:pic>
    </p:spTree>
    <p:extLst>
      <p:ext uri="{BB962C8B-B14F-4D97-AF65-F5344CB8AC3E}">
        <p14:creationId xmlns:p14="http://schemas.microsoft.com/office/powerpoint/2010/main" xmlns="" val="4281028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44BC749-6FCE-574A-BA8C-B734C2BC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/>
              <a:t>Before and after baking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BC6E8C61-C04D-9641-80D8-DA317BC35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5EDB9214-1E4A-0546-89DE-0DB51C1AE1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4000" y="2560638"/>
            <a:ext cx="4143374" cy="3309937"/>
          </a:xfrm>
        </p:spPr>
      </p:pic>
    </p:spTree>
    <p:extLst>
      <p:ext uri="{BB962C8B-B14F-4D97-AF65-F5344CB8AC3E}">
        <p14:creationId xmlns:p14="http://schemas.microsoft.com/office/powerpoint/2010/main" xmlns="" val="382100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F680DA81-34C2-504E-BA6E-D71F798CA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5472" y="4714884"/>
            <a:ext cx="8158690" cy="954547"/>
          </a:xfrm>
        </p:spPr>
        <p:txBody>
          <a:bodyPr>
            <a:normAutofit/>
          </a:bodyPr>
          <a:lstStyle/>
          <a:p>
            <a:r>
              <a:rPr lang="sr-Latn-RS" sz="4400" dirty="0"/>
              <a:t>ENJOY!</a:t>
            </a:r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F1FDCB18-FDC4-0743-AF8D-47CBD42C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08" y="1285860"/>
            <a:ext cx="4995333" cy="335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14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8285BA0-1EDE-7F41-99B2-A2D947C5A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654" y="1142984"/>
            <a:ext cx="3718455" cy="508000"/>
          </a:xfrm>
        </p:spPr>
        <p:txBody>
          <a:bodyPr/>
          <a:lstStyle/>
          <a:p>
            <a:r>
              <a:rPr lang="sr-Latn-RS" dirty="0"/>
              <a:t>INGREDIENTS</a:t>
            </a: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A28F9E1F-36BF-F741-9C74-646672365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1758" y="982663"/>
            <a:ext cx="5403284" cy="4892675"/>
          </a:xfrm>
        </p:spPr>
      </p:pic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xmlns="" id="{CB622C63-E43E-4943-B06A-46CA3157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9654" y="1928802"/>
            <a:ext cx="3718455" cy="254847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/>
              <a:t>2 dl yoghurt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/>
              <a:t>4 </a:t>
            </a:r>
            <a:r>
              <a:rPr lang="sr-Latn-RS" sz="2800" dirty="0" smtClean="0"/>
              <a:t>teaspoon</a:t>
            </a:r>
            <a:r>
              <a:rPr lang="en-US" sz="2800" dirty="0" smtClean="0"/>
              <a:t>s</a:t>
            </a:r>
            <a:r>
              <a:rPr lang="sr-Latn-RS" sz="2800" dirty="0" smtClean="0"/>
              <a:t> </a:t>
            </a:r>
            <a:r>
              <a:rPr lang="en-US" sz="2800" dirty="0" smtClean="0"/>
              <a:t>of </a:t>
            </a:r>
            <a:r>
              <a:rPr lang="sr-Latn-RS" sz="2800" dirty="0" smtClean="0"/>
              <a:t>salt</a:t>
            </a:r>
            <a:endParaRPr lang="sr-Latn-R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/>
              <a:t>1 </a:t>
            </a:r>
            <a:r>
              <a:rPr lang="en-US" sz="2800" dirty="0" smtClean="0"/>
              <a:t>packet of </a:t>
            </a:r>
            <a:r>
              <a:rPr lang="sr-Latn-RS" sz="2800" dirty="0" smtClean="0"/>
              <a:t>baking </a:t>
            </a:r>
            <a:r>
              <a:rPr lang="sr-Latn-RS" sz="2800" dirty="0"/>
              <a:t>powder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/>
              <a:t>1 teaspoon </a:t>
            </a:r>
            <a:r>
              <a:rPr lang="en-US" sz="2800" dirty="0" smtClean="0"/>
              <a:t>of </a:t>
            </a:r>
            <a:r>
              <a:rPr lang="sr-Latn-RS" sz="2800" dirty="0" smtClean="0"/>
              <a:t>salt</a:t>
            </a:r>
            <a:endParaRPr lang="sr-Latn-R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/>
              <a:t>300 gr of flour</a:t>
            </a:r>
          </a:p>
        </p:txBody>
      </p:sp>
    </p:spTree>
    <p:extLst>
      <p:ext uri="{BB962C8B-B14F-4D97-AF65-F5344CB8AC3E}">
        <p14:creationId xmlns:p14="http://schemas.microsoft.com/office/powerpoint/2010/main" xmlns="" val="343786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899C5F1-67E0-4049-A1C3-E6005CD4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154" y="749299"/>
            <a:ext cx="9601196" cy="1303867"/>
          </a:xfrm>
        </p:spPr>
        <p:txBody>
          <a:bodyPr>
            <a:normAutofit/>
          </a:bodyPr>
          <a:lstStyle/>
          <a:p>
            <a:r>
              <a:rPr lang="sr-Latn-RS" sz="3600"/>
              <a:t>Mix the ingredients to form a dough</a:t>
            </a: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963FF8DB-BFDC-774E-B5A8-B1BBDE618C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1900" y="2560638"/>
            <a:ext cx="3511399" cy="3309937"/>
          </a:xfr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31B1AC40-87B4-2348-977A-E6E4AD57CE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4583" y="2560638"/>
            <a:ext cx="3196167" cy="3309937"/>
          </a:xfrm>
        </p:spPr>
      </p:pic>
    </p:spTree>
    <p:extLst>
      <p:ext uri="{BB962C8B-B14F-4D97-AF65-F5344CB8AC3E}">
        <p14:creationId xmlns:p14="http://schemas.microsoft.com/office/powerpoint/2010/main" xmlns="" val="1312941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5F71EB8-A6F4-1A4F-BEB0-BC1B9F55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/>
              <a:t>Roll out the dough to form a </a:t>
            </a:r>
            <a:r>
              <a:rPr lang="en-US" sz="3600" dirty="0" smtClean="0"/>
              <a:t>shape that fits a pan</a:t>
            </a:r>
            <a:endParaRPr lang="sr-Latn-RS" sz="3600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42976CA1-F149-A14A-8C19-ACCAFB0DC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6619" y="2557463"/>
            <a:ext cx="3469631" cy="3317875"/>
          </a:xfrm>
        </p:spPr>
      </p:pic>
    </p:spTree>
    <p:extLst>
      <p:ext uri="{BB962C8B-B14F-4D97-AF65-F5344CB8AC3E}">
        <p14:creationId xmlns:p14="http://schemas.microsoft.com/office/powerpoint/2010/main" xmlns="" val="286921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76555AB-67C3-F34A-96A9-69E27DB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/>
              <a:t>Beat </a:t>
            </a:r>
            <a:r>
              <a:rPr lang="en-US" sz="3600" dirty="0" smtClean="0"/>
              <a:t>the </a:t>
            </a:r>
            <a:r>
              <a:rPr lang="sr-Latn-RS" sz="3600" dirty="0" smtClean="0"/>
              <a:t>eggs</a:t>
            </a:r>
            <a:endParaRPr lang="sr-Latn-RS" sz="3600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0E72B94D-8C01-BC4E-A36D-FF3FF6A54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862" y="2557463"/>
            <a:ext cx="4432275" cy="3317875"/>
          </a:xfrm>
        </p:spPr>
      </p:pic>
    </p:spTree>
    <p:extLst>
      <p:ext uri="{BB962C8B-B14F-4D97-AF65-F5344CB8AC3E}">
        <p14:creationId xmlns:p14="http://schemas.microsoft.com/office/powerpoint/2010/main" xmlns="" val="358016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88AFF90-6B36-244C-A74E-CD66F336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/>
              <a:t>Chop the cucumber and bacon</a:t>
            </a: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8F205150-B2F6-7B4A-9BB8-F0B65151A9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8832" y="2560638"/>
            <a:ext cx="3857536" cy="3309937"/>
          </a:xfr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AD804D88-E4FD-AF42-A306-B4DABCF7DC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725" y="2560639"/>
            <a:ext cx="4718050" cy="3190996"/>
          </a:xfrm>
        </p:spPr>
      </p:pic>
    </p:spTree>
    <p:extLst>
      <p:ext uri="{BB962C8B-B14F-4D97-AF65-F5344CB8AC3E}">
        <p14:creationId xmlns:p14="http://schemas.microsoft.com/office/powerpoint/2010/main" xmlns="" val="860374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B535A20-7CF3-A44A-BBFE-5454D98D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/>
              <a:t>Grate </a:t>
            </a:r>
            <a:r>
              <a:rPr lang="en-US" sz="3600" dirty="0" smtClean="0"/>
              <a:t>the </a:t>
            </a:r>
            <a:r>
              <a:rPr lang="sr-Latn-RS" sz="3600" dirty="0" smtClean="0"/>
              <a:t>cheese</a:t>
            </a:r>
            <a:endParaRPr lang="sr-Latn-RS" sz="3600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A4EE8E2D-3D3B-B147-8E73-500D69D09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735" y="2557463"/>
            <a:ext cx="3660530" cy="3317875"/>
          </a:xfrm>
        </p:spPr>
      </p:pic>
    </p:spTree>
    <p:extLst>
      <p:ext uri="{BB962C8B-B14F-4D97-AF65-F5344CB8AC3E}">
        <p14:creationId xmlns:p14="http://schemas.microsoft.com/office/powerpoint/2010/main" xmlns="" val="428431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E538085-7058-364B-8021-13EC9B96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/>
              <a:t>Coat </a:t>
            </a:r>
            <a:r>
              <a:rPr lang="en-US" sz="3600" dirty="0" smtClean="0"/>
              <a:t>the dough </a:t>
            </a:r>
            <a:r>
              <a:rPr lang="sr-Latn-RS" sz="3600" dirty="0" smtClean="0"/>
              <a:t>with egg</a:t>
            </a:r>
            <a:r>
              <a:rPr lang="en-US" sz="3600" dirty="0" smtClean="0"/>
              <a:t>s</a:t>
            </a:r>
            <a:endParaRPr lang="sr-Latn-RS" sz="3600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40280314-9221-8548-A69F-2F23EF9A3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7417" y="2557463"/>
            <a:ext cx="3683000" cy="3317875"/>
          </a:xfrm>
        </p:spPr>
      </p:pic>
    </p:spTree>
    <p:extLst>
      <p:ext uri="{BB962C8B-B14F-4D97-AF65-F5344CB8AC3E}">
        <p14:creationId xmlns:p14="http://schemas.microsoft.com/office/powerpoint/2010/main" xmlns="" val="387659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39C8101-B8FE-5848-80D5-0F023605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778" y="886882"/>
            <a:ext cx="9601196" cy="1303867"/>
          </a:xfrm>
        </p:spPr>
        <p:txBody>
          <a:bodyPr>
            <a:normAutofit/>
          </a:bodyPr>
          <a:lstStyle/>
          <a:p>
            <a:r>
              <a:rPr lang="sr-Latn-RS" sz="3600" dirty="0"/>
              <a:t>Add </a:t>
            </a:r>
            <a:r>
              <a:rPr lang="en-US" sz="3600" dirty="0" smtClean="0"/>
              <a:t>the </a:t>
            </a:r>
            <a:r>
              <a:rPr lang="sr-Latn-RS" sz="3600" dirty="0" smtClean="0"/>
              <a:t>bacon </a:t>
            </a:r>
            <a:r>
              <a:rPr lang="sr-Latn-RS" sz="3600" dirty="0"/>
              <a:t>and cucumber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BB2D0E85-3679-6541-BDC8-683F44A1EB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78011" y="3243263"/>
            <a:ext cx="2449071" cy="2632075"/>
          </a:xfrm>
        </p:spPr>
      </p:pic>
      <p:pic>
        <p:nvPicPr>
          <p:cNvPr id="9" name="Slika 9">
            <a:extLst>
              <a:ext uri="{FF2B5EF4-FFF2-40B4-BE49-F238E27FC236}">
                <a16:creationId xmlns:a16="http://schemas.microsoft.com/office/drawing/2014/main" xmlns="" id="{0F2D7688-3503-DD4A-983F-4C29190521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07461" y="3243263"/>
            <a:ext cx="3063404" cy="2632075"/>
          </a:xfrm>
        </p:spPr>
      </p:pic>
    </p:spTree>
    <p:extLst>
      <p:ext uri="{BB962C8B-B14F-4D97-AF65-F5344CB8AC3E}">
        <p14:creationId xmlns:p14="http://schemas.microsoft.com/office/powerpoint/2010/main" xmlns="" val="1202400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Custom</PresentationFormat>
  <Paragraphs>20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Organski</vt:lpstr>
      <vt:lpstr>PIZZA</vt:lpstr>
      <vt:lpstr>INGREDIENTS</vt:lpstr>
      <vt:lpstr>Mix the ingredients to form a dough</vt:lpstr>
      <vt:lpstr>Roll out the dough to form a shape that fits a pan</vt:lpstr>
      <vt:lpstr>Beat the eggs</vt:lpstr>
      <vt:lpstr>Chop the cucumber and bacon</vt:lpstr>
      <vt:lpstr>Grate the cheese</vt:lpstr>
      <vt:lpstr>Coat the dough with eggs</vt:lpstr>
      <vt:lpstr>Add the bacon and cucumber</vt:lpstr>
      <vt:lpstr>Add the cheese and parsley</vt:lpstr>
      <vt:lpstr>Add ketchup on top</vt:lpstr>
      <vt:lpstr>Before and after baking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PIZZA</dc:title>
  <dc:creator>milica.pejatovic08@gmail.com</dc:creator>
  <cp:lastModifiedBy>Windows User</cp:lastModifiedBy>
  <cp:revision>5</cp:revision>
  <dcterms:created xsi:type="dcterms:W3CDTF">2020-03-29T12:57:03Z</dcterms:created>
  <dcterms:modified xsi:type="dcterms:W3CDTF">2020-03-30T20:10:13Z</dcterms:modified>
</cp:coreProperties>
</file>