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2422"/>
    <a:srgbClr val="E2CF70"/>
    <a:srgbClr val="E3CB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0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DAB2-EB35-4A07-8B18-4AA7FD4A872D}" type="datetimeFigureOut">
              <a:rPr lang="sr-Latn-RS" smtClean="0"/>
              <a:pPr/>
              <a:t>30.3.2020.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8379-21B2-4F84-A7CA-C82F2C43842D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310900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DAB2-EB35-4A07-8B18-4AA7FD4A872D}" type="datetimeFigureOut">
              <a:rPr lang="sr-Latn-RS" smtClean="0"/>
              <a:pPr/>
              <a:t>30.3.2020.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8379-21B2-4F84-A7CA-C82F2C43842D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403796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DAB2-EB35-4A07-8B18-4AA7FD4A872D}" type="datetimeFigureOut">
              <a:rPr lang="sr-Latn-RS" smtClean="0"/>
              <a:pPr/>
              <a:t>30.3.2020.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8379-21B2-4F84-A7CA-C82F2C43842D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581546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DAB2-EB35-4A07-8B18-4AA7FD4A872D}" type="datetimeFigureOut">
              <a:rPr lang="sr-Latn-RS" smtClean="0"/>
              <a:pPr/>
              <a:t>30.3.2020.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8379-21B2-4F84-A7CA-C82F2C43842D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52871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DAB2-EB35-4A07-8B18-4AA7FD4A872D}" type="datetimeFigureOut">
              <a:rPr lang="sr-Latn-RS" smtClean="0"/>
              <a:pPr/>
              <a:t>30.3.2020.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8379-21B2-4F84-A7CA-C82F2C43842D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702907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DAB2-EB35-4A07-8B18-4AA7FD4A872D}" type="datetimeFigureOut">
              <a:rPr lang="sr-Latn-RS" smtClean="0"/>
              <a:pPr/>
              <a:t>30.3.2020.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8379-21B2-4F84-A7CA-C82F2C43842D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64343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DAB2-EB35-4A07-8B18-4AA7FD4A872D}" type="datetimeFigureOut">
              <a:rPr lang="sr-Latn-RS" smtClean="0"/>
              <a:pPr/>
              <a:t>30.3.2020.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8379-21B2-4F84-A7CA-C82F2C43842D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16606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DAB2-EB35-4A07-8B18-4AA7FD4A872D}" type="datetimeFigureOut">
              <a:rPr lang="sr-Latn-RS" smtClean="0"/>
              <a:pPr/>
              <a:t>30.3.2020.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8379-21B2-4F84-A7CA-C82F2C43842D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61418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DAB2-EB35-4A07-8B18-4AA7FD4A872D}" type="datetimeFigureOut">
              <a:rPr lang="sr-Latn-RS" smtClean="0"/>
              <a:pPr/>
              <a:t>30.3.2020.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8379-21B2-4F84-A7CA-C82F2C43842D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665465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DAB2-EB35-4A07-8B18-4AA7FD4A872D}" type="datetimeFigureOut">
              <a:rPr lang="sr-Latn-RS" smtClean="0"/>
              <a:pPr/>
              <a:t>30.3.2020.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8379-21B2-4F84-A7CA-C82F2C43842D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32854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CDAB2-EB35-4A07-8B18-4AA7FD4A872D}" type="datetimeFigureOut">
              <a:rPr lang="sr-Latn-RS" smtClean="0"/>
              <a:pPr/>
              <a:t>30.3.2020.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98379-21B2-4F84-A7CA-C82F2C43842D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43201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CDAB2-EB35-4A07-8B18-4AA7FD4A872D}" type="datetimeFigureOut">
              <a:rPr lang="sr-Latn-RS" smtClean="0"/>
              <a:pPr/>
              <a:t>30.3.2020.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98379-21B2-4F84-A7CA-C82F2C43842D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02919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b="1" dirty="0" smtClean="0"/>
              <a:t>CHERRY CAKE</a:t>
            </a:r>
            <a:endParaRPr lang="sr-Latn-R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r>
              <a:rPr lang="sr-Latn-RS" dirty="0" smtClean="0"/>
              <a:t>Đurđija Stevanković</a:t>
            </a:r>
            <a:endParaRPr lang="sr-Latn-RS" dirty="0"/>
          </a:p>
        </p:txBody>
      </p:sp>
      <p:pic>
        <p:nvPicPr>
          <p:cNvPr id="1026" name="Picture 2" descr="Višnje - www.025.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4375" y="1603375"/>
            <a:ext cx="23336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8146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8790" y="332509"/>
            <a:ext cx="9423210" cy="1117021"/>
          </a:xfrm>
        </p:spPr>
        <p:txBody>
          <a:bodyPr>
            <a:normAutofit/>
          </a:bodyPr>
          <a:lstStyle/>
          <a:p>
            <a:pPr algn="l"/>
            <a:r>
              <a:rPr lang="sr-Latn-RS" sz="3200" b="1" dirty="0" smtClean="0"/>
              <a:t>1. Heat the oven to 200°C</a:t>
            </a:r>
            <a:br>
              <a:rPr lang="sr-Latn-RS" sz="3200" b="1" dirty="0" smtClean="0"/>
            </a:br>
            <a:r>
              <a:rPr lang="sr-Latn-RS" sz="3200" b="1" dirty="0" smtClean="0"/>
              <a:t>2. Prepare 300 g of </a:t>
            </a:r>
            <a:r>
              <a:rPr lang="sr-Latn-RS" sz="3200" b="1" dirty="0" smtClean="0"/>
              <a:t>ch</a:t>
            </a:r>
            <a:r>
              <a:rPr lang="sr-Cyrl-RS" sz="3200" b="1" dirty="0" smtClean="0"/>
              <a:t>е</a:t>
            </a:r>
            <a:r>
              <a:rPr lang="sr-Latn-RS" sz="3200" b="1" dirty="0" smtClean="0"/>
              <a:t>rries</a:t>
            </a:r>
            <a:r>
              <a:rPr lang="sr-Cyrl-RS" sz="3200" b="1" dirty="0" smtClean="0"/>
              <a:t>, </a:t>
            </a:r>
            <a:r>
              <a:rPr lang="en-US" sz="3200" b="1" dirty="0" smtClean="0"/>
              <a:t>without bones.</a:t>
            </a:r>
            <a:endParaRPr lang="sr-Latn-R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903232" y="690214"/>
            <a:ext cx="4385535" cy="668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5078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164796"/>
          </a:xfrm>
        </p:spPr>
        <p:txBody>
          <a:bodyPr>
            <a:normAutofit/>
          </a:bodyPr>
          <a:lstStyle/>
          <a:p>
            <a:r>
              <a:rPr lang="sr-Latn-RS" sz="3200" b="1" dirty="0" smtClean="0"/>
              <a:t>3. </a:t>
            </a:r>
            <a:r>
              <a:rPr lang="en-US" sz="3200" b="1" dirty="0" smtClean="0"/>
              <a:t>Mix</a:t>
            </a:r>
            <a:r>
              <a:rPr lang="sr-Latn-RS" sz="3200" b="1" dirty="0" smtClean="0"/>
              <a:t> </a:t>
            </a:r>
            <a:r>
              <a:rPr lang="sr-Latn-RS" sz="3200" b="1" dirty="0" smtClean="0"/>
              <a:t>5 eggs </a:t>
            </a:r>
            <a:r>
              <a:rPr lang="sr-Latn-RS" sz="3200" b="1" dirty="0" smtClean="0"/>
              <a:t>wit</a:t>
            </a:r>
            <a:r>
              <a:rPr lang="en-US" sz="3200" b="1" dirty="0" smtClean="0"/>
              <a:t>h</a:t>
            </a:r>
            <a:r>
              <a:rPr lang="sr-Latn-RS" sz="3200" b="1" dirty="0" smtClean="0"/>
              <a:t> </a:t>
            </a:r>
            <a:r>
              <a:rPr lang="sr-Latn-RS" sz="3200" b="1" dirty="0" smtClean="0"/>
              <a:t>300 g of sugar</a:t>
            </a:r>
            <a:endParaRPr lang="sr-Latn-R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2899" y="1611040"/>
            <a:ext cx="2904565" cy="3695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5173" y="1611040"/>
            <a:ext cx="2771439" cy="369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4080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30306"/>
            <a:ext cx="9144000" cy="1089492"/>
          </a:xfrm>
        </p:spPr>
        <p:txBody>
          <a:bodyPr>
            <a:normAutofit/>
          </a:bodyPr>
          <a:lstStyle/>
          <a:p>
            <a:r>
              <a:rPr lang="sr-Latn-RS" sz="3200" b="1" dirty="0" smtClean="0"/>
              <a:t>4. Add 170 ml of oil, 2 dl of yogurt, 270 g of flour and 1 teaspoon of baking powder, then </a:t>
            </a:r>
            <a:r>
              <a:rPr lang="en-US" sz="3200" b="1" dirty="0" smtClean="0"/>
              <a:t>mix it all</a:t>
            </a:r>
            <a:r>
              <a:rPr lang="sr-Latn-RS" sz="3200" b="1" dirty="0" smtClean="0"/>
              <a:t> </a:t>
            </a:r>
            <a:r>
              <a:rPr lang="sr-Latn-RS" sz="3200" b="1" dirty="0" smtClean="0"/>
              <a:t>together</a:t>
            </a:r>
            <a:endParaRPr lang="sr-Latn-R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0586" y="1719459"/>
            <a:ext cx="3199279" cy="42657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6297" y="1719458"/>
            <a:ext cx="3199279" cy="42657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2007" y="1733312"/>
            <a:ext cx="3199279" cy="426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9910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9304" y="344245"/>
            <a:ext cx="9144000" cy="1336918"/>
          </a:xfrm>
        </p:spPr>
        <p:txBody>
          <a:bodyPr>
            <a:normAutofit/>
          </a:bodyPr>
          <a:lstStyle/>
          <a:p>
            <a:r>
              <a:rPr lang="sr-Latn-RS" sz="3200" b="1" dirty="0" smtClean="0"/>
              <a:t>5. Pour the batter into the prepared </a:t>
            </a:r>
            <a:r>
              <a:rPr lang="sr-Latn-RS" sz="3200" b="1" dirty="0" smtClean="0"/>
              <a:t>p</a:t>
            </a:r>
            <a:r>
              <a:rPr lang="en-US" sz="3200" b="1" dirty="0" smtClean="0"/>
              <a:t>a</a:t>
            </a:r>
            <a:r>
              <a:rPr lang="sr-Latn-RS" sz="3200" b="1" dirty="0" smtClean="0"/>
              <a:t>n </a:t>
            </a:r>
            <a:r>
              <a:rPr lang="sr-Latn-RS" sz="3200" b="1" dirty="0" smtClean="0"/>
              <a:t>and put cherries on </a:t>
            </a:r>
            <a:r>
              <a:rPr lang="en-US" sz="3200" b="1" dirty="0" smtClean="0"/>
              <a:t>top</a:t>
            </a:r>
            <a:endParaRPr lang="sr-Latn-R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5191" y="5484169"/>
            <a:ext cx="47901" cy="45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2704" y="2006138"/>
            <a:ext cx="4098664" cy="421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3945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4395"/>
            <a:ext cx="9144000" cy="1799497"/>
          </a:xfrm>
        </p:spPr>
        <p:txBody>
          <a:bodyPr>
            <a:normAutofit/>
          </a:bodyPr>
          <a:lstStyle/>
          <a:p>
            <a:r>
              <a:rPr lang="sr-Latn-RS" sz="3200" b="1" dirty="0" smtClean="0"/>
              <a:t>6. Place in </a:t>
            </a:r>
            <a:r>
              <a:rPr lang="en-US" sz="3200" b="1" dirty="0" smtClean="0"/>
              <a:t>the heated </a:t>
            </a:r>
            <a:r>
              <a:rPr lang="sr-Latn-RS" sz="3200" b="1" dirty="0" smtClean="0"/>
              <a:t>oven </a:t>
            </a:r>
            <a:r>
              <a:rPr lang="sr-Latn-RS" sz="3200" b="1" dirty="0" smtClean="0"/>
              <a:t>and bake for 40 minutes</a:t>
            </a:r>
            <a:br>
              <a:rPr lang="sr-Latn-RS" sz="3200" b="1" dirty="0" smtClean="0"/>
            </a:br>
            <a:r>
              <a:rPr lang="sr-Latn-RS" sz="3200" b="1" dirty="0" smtClean="0"/>
              <a:t>7. </a:t>
            </a:r>
            <a:r>
              <a:rPr lang="en-US" sz="3200" b="1" dirty="0" smtClean="0"/>
              <a:t>When cooled, sprinkle the cake with </a:t>
            </a:r>
            <a:r>
              <a:rPr lang="sr-Latn-RS" sz="3200" b="1" dirty="0" smtClean="0"/>
              <a:t>powdered </a:t>
            </a:r>
            <a:r>
              <a:rPr lang="sr-Latn-RS" sz="3200" b="1" dirty="0" smtClean="0"/>
              <a:t>sugar and enjoy!!!</a:t>
            </a:r>
            <a:endParaRPr lang="sr-Latn-R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7935" y="2086985"/>
            <a:ext cx="3765905" cy="428692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84360" y="5322333"/>
            <a:ext cx="3593054" cy="734223"/>
          </a:xfrm>
        </p:spPr>
        <p:txBody>
          <a:bodyPr>
            <a:normAutofit fontScale="85000" lnSpcReduction="20000"/>
          </a:bodyPr>
          <a:lstStyle/>
          <a:p>
            <a:r>
              <a:rPr lang="sr-Latn-RS" sz="6600" dirty="0" smtClean="0">
                <a:solidFill>
                  <a:srgbClr val="982422"/>
                </a:solidFill>
              </a:rPr>
              <a:t>Yum, yum...</a:t>
            </a:r>
            <a:endParaRPr lang="sr-Latn-RS" sz="6600" dirty="0">
              <a:solidFill>
                <a:srgbClr val="9824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068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CHERRY CAKE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Photos from the private collection of the author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93</Words>
  <Application>Microsoft Office PowerPoint</Application>
  <PresentationFormat>Custom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CHERRY CAKE</vt:lpstr>
      <vt:lpstr>1. Heat the oven to 200°C 2. Prepare 300 g of chеrries, without bones.</vt:lpstr>
      <vt:lpstr>3. Mix 5 eggs with 300 g of sugar</vt:lpstr>
      <vt:lpstr>4. Add 170 ml of oil, 2 dl of yogurt, 270 g of flour and 1 teaspoon of baking powder, then mix it all together</vt:lpstr>
      <vt:lpstr>5. Pour the batter into the prepared pan and put cherries on top</vt:lpstr>
      <vt:lpstr>6. Place in the heated oven and bake for 40 minutes 7. When cooled, sprinkle the cake with powdered sugar and enjoy!!!</vt:lpstr>
      <vt:lpstr>CHERRY CAKE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CHERRY CAKE</dc:title>
  <dc:creator>Pc</dc:creator>
  <cp:lastModifiedBy>Windows User</cp:lastModifiedBy>
  <cp:revision>9</cp:revision>
  <dcterms:created xsi:type="dcterms:W3CDTF">2020-03-29T16:49:28Z</dcterms:created>
  <dcterms:modified xsi:type="dcterms:W3CDTF">2020-03-30T19:47:28Z</dcterms:modified>
</cp:coreProperties>
</file>