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 snapToGrid="0">
      <p:cViewPr varScale="1">
        <p:scale>
          <a:sx n="65" d="100"/>
          <a:sy n="65" d="100"/>
        </p:scale>
        <p:origin x="-834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41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61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014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2305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81495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288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631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098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632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73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347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993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924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16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277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507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C92E8-9F13-4813-B265-9F00DB7F1A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5E2FB3-B398-41D3-B9D7-2F38EC31C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353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PANCAKES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Ana </a:t>
            </a:r>
            <a:r>
              <a:rPr lang="en-US" dirty="0" err="1" smtClean="0"/>
              <a:t>Gavrilovic</a:t>
            </a:r>
            <a:r>
              <a:rPr lang="en-US" dirty="0" smtClean="0"/>
              <a:t> 5/1</a:t>
            </a:r>
          </a:p>
          <a:p>
            <a:r>
              <a:rPr lang="en-US" dirty="0" smtClean="0"/>
              <a:t>March 2020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C37DAE-CD11-43F6-9F6D-1B986A53B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American pancakes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F790C-82E1-4CC7-B2E2-E379B7135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584214" cy="38807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i="1" dirty="0">
                <a:solidFill>
                  <a:schemeClr val="accent2"/>
                </a:solidFill>
              </a:rPr>
              <a:t>Ingredients: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chemeClr val="accent2"/>
                </a:solidFill>
              </a:rPr>
              <a:t>1 </a:t>
            </a:r>
            <a:r>
              <a:rPr lang="en-US" sz="2400" b="1" i="1" dirty="0" smtClean="0">
                <a:solidFill>
                  <a:schemeClr val="accent2"/>
                </a:solidFill>
              </a:rPr>
              <a:t>egg</a:t>
            </a:r>
            <a:r>
              <a:rPr lang="sr-Cyrl-RS" sz="2400" b="1" i="1" dirty="0" smtClean="0">
                <a:solidFill>
                  <a:schemeClr val="accent2"/>
                </a:solidFill>
              </a:rPr>
              <a:t> </a:t>
            </a:r>
            <a:r>
              <a:rPr lang="en-US" sz="2400" b="1" i="1" dirty="0" smtClean="0">
                <a:solidFill>
                  <a:schemeClr val="accent2"/>
                </a:solidFill>
              </a:rPr>
              <a:t>(</a:t>
            </a:r>
            <a:r>
              <a:rPr lang="en-US" sz="2400" b="1" i="1" dirty="0">
                <a:solidFill>
                  <a:schemeClr val="accent2"/>
                </a:solidFill>
              </a:rPr>
              <a:t>separate egg </a:t>
            </a:r>
            <a:r>
              <a:rPr lang="en-US" sz="2400" b="1" i="1" dirty="0" smtClean="0">
                <a:solidFill>
                  <a:schemeClr val="accent2"/>
                </a:solidFill>
              </a:rPr>
              <a:t>white </a:t>
            </a:r>
            <a:r>
              <a:rPr lang="en-US" sz="2400" b="1" i="1" dirty="0">
                <a:solidFill>
                  <a:schemeClr val="accent2"/>
                </a:solidFill>
              </a:rPr>
              <a:t>from </a:t>
            </a:r>
            <a:r>
              <a:rPr lang="en-US" sz="2400" b="1" i="1" dirty="0" smtClean="0">
                <a:solidFill>
                  <a:schemeClr val="accent2"/>
                </a:solidFill>
              </a:rPr>
              <a:t>yolk</a:t>
            </a:r>
            <a:r>
              <a:rPr lang="en-US" sz="2400" b="1" i="1" dirty="0">
                <a:solidFill>
                  <a:schemeClr val="accent2"/>
                </a:solidFill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chemeClr val="accent2"/>
                </a:solidFill>
              </a:rPr>
              <a:t>1 cup of milk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chemeClr val="accent2"/>
                </a:solidFill>
              </a:rPr>
              <a:t>1 cup of flour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chemeClr val="accent2"/>
                </a:solidFill>
              </a:rPr>
              <a:t>¼ cup of yoghurt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chemeClr val="accent2"/>
                </a:solidFill>
              </a:rPr>
              <a:t>¼ of melted butter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chemeClr val="accent2"/>
                </a:solidFill>
              </a:rPr>
              <a:t>1 </a:t>
            </a:r>
            <a:r>
              <a:rPr lang="en-US" sz="2400" b="1" i="1" dirty="0" smtClean="0">
                <a:solidFill>
                  <a:schemeClr val="accent2"/>
                </a:solidFill>
              </a:rPr>
              <a:t>teaspoon </a:t>
            </a:r>
            <a:r>
              <a:rPr lang="en-US" sz="2400" b="1" i="1" dirty="0">
                <a:solidFill>
                  <a:schemeClr val="accent2"/>
                </a:solidFill>
              </a:rPr>
              <a:t>of backing powder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i="1" dirty="0">
                <a:solidFill>
                  <a:schemeClr val="accent2"/>
                </a:solidFill>
              </a:rPr>
              <a:t>1 </a:t>
            </a:r>
            <a:r>
              <a:rPr lang="en-US" sz="2400" b="1" i="1" dirty="0" smtClean="0">
                <a:solidFill>
                  <a:schemeClr val="accent2"/>
                </a:solidFill>
              </a:rPr>
              <a:t>teaspoon </a:t>
            </a:r>
            <a:r>
              <a:rPr lang="en-US" sz="2400" b="1" i="1" dirty="0">
                <a:solidFill>
                  <a:schemeClr val="accent2"/>
                </a:solidFill>
              </a:rPr>
              <a:t>of salt</a:t>
            </a:r>
          </a:p>
          <a:p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0AFBD1E3-F5A7-4CD1-9CC9-8B2A5434FE7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6311" y="2160588"/>
            <a:ext cx="2911077" cy="3881437"/>
          </a:xfrm>
        </p:spPr>
      </p:pic>
    </p:spTree>
    <p:extLst>
      <p:ext uri="{BB962C8B-B14F-4D97-AF65-F5344CB8AC3E}">
        <p14:creationId xmlns:p14="http://schemas.microsoft.com/office/powerpoint/2010/main" xmlns="" val="353690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80F01D6D-F13A-4CFD-9678-58B2218395F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4070" y="1139825"/>
            <a:ext cx="3270647" cy="436086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0AD8DA0-FC67-468B-9FDF-64308A39A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61835" y="1674055"/>
            <a:ext cx="4184034" cy="3235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chemeClr val="accent2"/>
                </a:solidFill>
              </a:rPr>
              <a:t>In one</a:t>
            </a:r>
            <a:r>
              <a:rPr lang="en-US" sz="2400" b="1" i="1" dirty="0" smtClean="0">
                <a:solidFill>
                  <a:schemeClr val="accent2"/>
                </a:solidFill>
              </a:rPr>
              <a:t> bowl, </a:t>
            </a:r>
            <a:r>
              <a:rPr lang="en-US" sz="2400" b="1" i="1" dirty="0">
                <a:solidFill>
                  <a:schemeClr val="accent2"/>
                </a:solidFill>
              </a:rPr>
              <a:t>beat up </a:t>
            </a:r>
            <a:r>
              <a:rPr lang="en-US" sz="2400" b="1" i="1" dirty="0" smtClean="0">
                <a:solidFill>
                  <a:schemeClr val="accent2"/>
                </a:solidFill>
              </a:rPr>
              <a:t>the egg </a:t>
            </a:r>
            <a:r>
              <a:rPr lang="en-US" sz="2400" b="1" i="1" dirty="0">
                <a:solidFill>
                  <a:schemeClr val="accent2"/>
                </a:solidFill>
              </a:rPr>
              <a:t>white.</a:t>
            </a:r>
          </a:p>
          <a:p>
            <a:endParaRPr lang="en-US" sz="2400" b="1" i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accent2"/>
                </a:solidFill>
              </a:rPr>
              <a:t>In the other</a:t>
            </a:r>
            <a:r>
              <a:rPr lang="en-US" sz="2400" b="1" i="1" dirty="0" smtClean="0">
                <a:solidFill>
                  <a:schemeClr val="accent2"/>
                </a:solidFill>
              </a:rPr>
              <a:t> bowl mix </a:t>
            </a:r>
            <a:r>
              <a:rPr lang="en-US" sz="2400" b="1" i="1" dirty="0">
                <a:solidFill>
                  <a:schemeClr val="accent2"/>
                </a:solidFill>
              </a:rPr>
              <a:t>together egg yolk, flour, milk, yoghurt, melted butter, and </a:t>
            </a:r>
            <a:r>
              <a:rPr lang="en-US" sz="2400" b="1" i="1" dirty="0" smtClean="0">
                <a:solidFill>
                  <a:schemeClr val="accent2"/>
                </a:solidFill>
              </a:rPr>
              <a:t>baking </a:t>
            </a:r>
            <a:r>
              <a:rPr lang="en-US" sz="2400" b="1" i="1" dirty="0">
                <a:solidFill>
                  <a:schemeClr val="accent2"/>
                </a:solidFill>
              </a:rPr>
              <a:t>powder.</a:t>
            </a:r>
          </a:p>
        </p:txBody>
      </p:sp>
    </p:spTree>
    <p:extLst>
      <p:ext uri="{BB962C8B-B14F-4D97-AF65-F5344CB8AC3E}">
        <p14:creationId xmlns:p14="http://schemas.microsoft.com/office/powerpoint/2010/main" xmlns="" val="324139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B684327B-E10A-4953-A571-3B61AACCDFE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863" y="323586"/>
            <a:ext cx="4183062" cy="5577416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F1F5508-5446-464A-AEC2-2F8EC32CB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8616" y="2053883"/>
            <a:ext cx="4184034" cy="13751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i="1" dirty="0">
                <a:solidFill>
                  <a:schemeClr val="accent2"/>
                </a:solidFill>
              </a:rPr>
              <a:t>Mix the ingredients from </a:t>
            </a:r>
            <a:r>
              <a:rPr lang="en-US" sz="3200" b="1" i="1" dirty="0" smtClean="0">
                <a:solidFill>
                  <a:schemeClr val="accent2"/>
                </a:solidFill>
              </a:rPr>
              <a:t>both bowls</a:t>
            </a:r>
          </a:p>
          <a:p>
            <a:pPr marL="0" indent="0">
              <a:buNone/>
            </a:pPr>
            <a:r>
              <a:rPr lang="en-US" sz="3200" b="1" i="1" dirty="0" smtClean="0">
                <a:solidFill>
                  <a:schemeClr val="accent2"/>
                </a:solidFill>
              </a:rPr>
              <a:t>together</a:t>
            </a:r>
            <a:endParaRPr lang="en-US" sz="32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650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B56EFF84-70ED-4D7F-8611-5A0E0C0954D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863" y="379942"/>
            <a:ext cx="4183062" cy="5577416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667B50-AEF4-48B5-B88C-1B7A41406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420837"/>
            <a:ext cx="4184034" cy="3038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>
                <a:solidFill>
                  <a:schemeClr val="accent2"/>
                </a:solidFill>
              </a:rPr>
              <a:t>Heat the </a:t>
            </a:r>
            <a:r>
              <a:rPr lang="en-US" sz="2000" b="1" i="1" dirty="0" smtClean="0">
                <a:solidFill>
                  <a:schemeClr val="accent2"/>
                </a:solidFill>
              </a:rPr>
              <a:t>pan </a:t>
            </a:r>
            <a:r>
              <a:rPr lang="en-US" sz="2000" b="1" i="1" dirty="0">
                <a:solidFill>
                  <a:schemeClr val="accent2"/>
                </a:solidFill>
              </a:rPr>
              <a:t>and </a:t>
            </a:r>
            <a:r>
              <a:rPr lang="en-US" sz="2000" b="1" i="1" dirty="0" smtClean="0">
                <a:solidFill>
                  <a:schemeClr val="accent2"/>
                </a:solidFill>
              </a:rPr>
              <a:t>bake </a:t>
            </a:r>
            <a:r>
              <a:rPr lang="en-US" sz="2000" b="1" i="1" dirty="0">
                <a:solidFill>
                  <a:schemeClr val="accent2"/>
                </a:solidFill>
              </a:rPr>
              <a:t>the </a:t>
            </a:r>
            <a:r>
              <a:rPr lang="en-US" sz="2000" b="1" i="1" dirty="0" smtClean="0">
                <a:solidFill>
                  <a:schemeClr val="accent2"/>
                </a:solidFill>
              </a:rPr>
              <a:t>pancakes.</a:t>
            </a: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2"/>
                </a:solidFill>
              </a:rPr>
              <a:t>Pour one spoonful of dough onto a greased pan.</a:t>
            </a:r>
            <a:endParaRPr lang="en-US" sz="2000" b="1" i="1" dirty="0">
              <a:solidFill>
                <a:schemeClr val="accent2"/>
              </a:solidFill>
            </a:endParaRPr>
          </a:p>
          <a:p>
            <a:endParaRPr lang="en-US" sz="2000" b="1" i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2"/>
                </a:solidFill>
              </a:rPr>
              <a:t>Fry </a:t>
            </a:r>
            <a:r>
              <a:rPr lang="en-US" sz="2000" b="1" i="1" dirty="0">
                <a:solidFill>
                  <a:schemeClr val="accent2"/>
                </a:solidFill>
              </a:rPr>
              <a:t>until the surface of pancakes have some bubbles, 1 minute, then flip carefully, and </a:t>
            </a:r>
            <a:r>
              <a:rPr lang="en-US" sz="2000" b="1" i="1" dirty="0" smtClean="0">
                <a:solidFill>
                  <a:schemeClr val="accent2"/>
                </a:solidFill>
              </a:rPr>
              <a:t>fry for another </a:t>
            </a:r>
            <a:r>
              <a:rPr lang="en-US" sz="2000" b="1" i="1" dirty="0">
                <a:solidFill>
                  <a:schemeClr val="accent2"/>
                </a:solidFill>
              </a:rPr>
              <a:t>1-2 </a:t>
            </a:r>
            <a:r>
              <a:rPr lang="en-US" sz="2000" b="1" i="1" dirty="0" smtClean="0">
                <a:solidFill>
                  <a:schemeClr val="accent2"/>
                </a:solidFill>
              </a:rPr>
              <a:t>minutes.</a:t>
            </a:r>
            <a:endParaRPr lang="en-US" sz="20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820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Content Placeholder 29">
            <a:extLst>
              <a:ext uri="{FF2B5EF4-FFF2-40B4-BE49-F238E27FC236}">
                <a16:creationId xmlns:a16="http://schemas.microsoft.com/office/drawing/2014/main" xmlns="" id="{A0EC1EC0-13E3-468D-BA97-34AE88B7EE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863" y="2160588"/>
            <a:ext cx="4183062" cy="3509365"/>
          </a:xfrm>
        </p:spPr>
      </p:pic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xmlns="" id="{135E3357-D493-4B6F-817C-7F561F46F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90"/>
            <a:ext cx="4184034" cy="3297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accent2"/>
                </a:solidFill>
              </a:rPr>
              <a:t>Now you can eat </a:t>
            </a:r>
            <a:r>
              <a:rPr lang="en-US" sz="4000" b="1" i="1" dirty="0" smtClean="0">
                <a:solidFill>
                  <a:schemeClr val="accent2"/>
                </a:solidFill>
              </a:rPr>
              <a:t>them </a:t>
            </a:r>
            <a:r>
              <a:rPr lang="en-US" sz="4000" b="1" i="1" dirty="0">
                <a:solidFill>
                  <a:schemeClr val="accent2"/>
                </a:solidFill>
              </a:rPr>
              <a:t>with </a:t>
            </a:r>
            <a:r>
              <a:rPr lang="en-US" sz="4000" b="1" i="1" dirty="0" smtClean="0">
                <a:solidFill>
                  <a:schemeClr val="accent2"/>
                </a:solidFill>
              </a:rPr>
              <a:t>any filling.</a:t>
            </a:r>
          </a:p>
          <a:p>
            <a:pPr marL="0" indent="0">
              <a:buNone/>
            </a:pPr>
            <a:r>
              <a:rPr lang="en-US" sz="4000" b="1" i="1" dirty="0" smtClean="0">
                <a:solidFill>
                  <a:schemeClr val="accent2"/>
                </a:solidFill>
              </a:rPr>
              <a:t>Bon appétit!</a:t>
            </a:r>
            <a:endParaRPr lang="en-US" sz="40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2315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658256"/>
          </a:xfrm>
        </p:spPr>
        <p:txBody>
          <a:bodyPr>
            <a:normAutofit/>
          </a:bodyPr>
          <a:lstStyle/>
          <a:p>
            <a:r>
              <a:rPr lang="en-US" dirty="0" smtClean="0"/>
              <a:t>American pancakes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Pictures from the personal collection of the author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141</Words>
  <Application>Microsoft Office PowerPoint</Application>
  <PresentationFormat>Custom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AMERICAN PANCAKES</vt:lpstr>
      <vt:lpstr>American pancakes</vt:lpstr>
      <vt:lpstr>Slide 3</vt:lpstr>
      <vt:lpstr>Slide 4</vt:lpstr>
      <vt:lpstr>Slide 5</vt:lpstr>
      <vt:lpstr>Slide 6</vt:lpstr>
      <vt:lpstr>American pancakes  Pictures from the personal collection of the author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pancakes</dc:title>
  <dc:creator>Mirjana Gavrilović</dc:creator>
  <cp:lastModifiedBy>Windows User</cp:lastModifiedBy>
  <cp:revision>16</cp:revision>
  <dcterms:created xsi:type="dcterms:W3CDTF">2020-03-30T14:15:37Z</dcterms:created>
  <dcterms:modified xsi:type="dcterms:W3CDTF">2020-03-30T20:18:15Z</dcterms:modified>
</cp:coreProperties>
</file>