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3" Type="http://schemas.openxmlformats.org/officeDocument/2006/relationships/image" Target="../media/image2.jpeg" /><Relationship Id="rId7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jpeg" /><Relationship Id="rId5" Type="http://schemas.openxmlformats.org/officeDocument/2006/relationships/image" Target="../media/image4.jpeg" /><Relationship Id="rId10" Type="http://schemas.openxmlformats.org/officeDocument/2006/relationships/image" Target="../media/image9.jpe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FC9BC8-FD82-E547-B153-86C60BACAB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sr-Latn-RS" sz="4800" b="1"/>
              <a:t>PIZZA - MY FAVOURITE DISH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44CADB8-A4E5-B040-A37B-EBDE9FF90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sr-Latn-RS"/>
              <a:t>                               </a:t>
            </a:r>
          </a:p>
          <a:p>
            <a:pPr algn="r"/>
            <a:r>
              <a:rPr lang="sr-Latn-RS"/>
              <a:t>                                                                 </a:t>
            </a:r>
            <a:r>
              <a:rPr lang="sr-Latn-RS" sz="3200"/>
              <a:t>  </a:t>
            </a:r>
            <a:r>
              <a:rPr lang="sr-Latn-RS" sz="3200" b="1"/>
              <a:t>Jovan Nikolic 5-1</a:t>
            </a:r>
            <a:endParaRPr lang="sr-Latn-RS" sz="3200"/>
          </a:p>
        </p:txBody>
      </p:sp>
    </p:spTree>
    <p:extLst>
      <p:ext uri="{BB962C8B-B14F-4D97-AF65-F5344CB8AC3E}">
        <p14:creationId xmlns:p14="http://schemas.microsoft.com/office/powerpoint/2010/main" val="215569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E7753E-27C2-7D4B-A56F-6B24C2F9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714076"/>
            <a:ext cx="8911687" cy="1280890"/>
          </a:xfrm>
        </p:spPr>
        <p:txBody>
          <a:bodyPr/>
          <a:lstStyle/>
          <a:p>
            <a:r>
              <a:rPr lang="sr-Latn-RS"/>
              <a:t> INGREDIENTS: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1D13898-C701-264B-B421-4AA71A155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08" y="1538394"/>
            <a:ext cx="10789930" cy="4471789"/>
          </a:xfrm>
        </p:spPr>
        <p:txBody>
          <a:bodyPr/>
          <a:lstStyle/>
          <a:p>
            <a:r>
              <a:rPr lang="sr-Latn-RS"/>
              <a:t>500g flour</a:t>
            </a:r>
          </a:p>
          <a:p>
            <a:r>
              <a:rPr lang="sr-Latn-RS"/>
              <a:t>1 teaspoon salt</a:t>
            </a:r>
          </a:p>
          <a:p>
            <a:r>
              <a:rPr lang="sr-Latn-RS"/>
              <a:t>1 teaspoon sugar </a:t>
            </a:r>
          </a:p>
          <a:p>
            <a:r>
              <a:rPr lang="sr-Latn-RS"/>
              <a:t>1 baking powder</a:t>
            </a:r>
          </a:p>
          <a:p>
            <a:r>
              <a:rPr lang="sr-Latn-RS"/>
              <a:t>325ml lukewarm water</a:t>
            </a:r>
          </a:p>
          <a:p>
            <a:r>
              <a:rPr lang="sr-Latn-RS"/>
              <a:t>150g Tomato sauce</a:t>
            </a:r>
          </a:p>
          <a:p>
            <a:r>
              <a:rPr lang="sr-Latn-RS"/>
              <a:t>150g cheese</a:t>
            </a:r>
          </a:p>
          <a:p>
            <a:r>
              <a:rPr lang="sr-Latn-RS"/>
              <a:t>150g ham</a:t>
            </a:r>
          </a:p>
          <a:p>
            <a:r>
              <a:rPr lang="sr-Latn-RS"/>
              <a:t>150g mushrooms</a:t>
            </a:r>
          </a:p>
          <a:p>
            <a:endParaRPr lang="sr-Latn-RS"/>
          </a:p>
          <a:p>
            <a:endParaRPr lang="sr-Latn-RS"/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921B269B-BE66-0F4F-A889-AB6711CF7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435" y="5274068"/>
            <a:ext cx="1800000" cy="1065472"/>
          </a:xfrm>
          <a:prstGeom prst="rect">
            <a:avLst/>
          </a:prstGeom>
        </p:spPr>
      </p:pic>
      <p:pic>
        <p:nvPicPr>
          <p:cNvPr id="9" name="Slika 9">
            <a:extLst>
              <a:ext uri="{FF2B5EF4-FFF2-40B4-BE49-F238E27FC236}">
                <a16:creationId xmlns:a16="http://schemas.microsoft.com/office/drawing/2014/main" id="{A9B61BD6-E1DC-A947-9B69-AE5E9C92E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885" y="4214731"/>
            <a:ext cx="1278000" cy="719922"/>
          </a:xfrm>
          <a:prstGeom prst="rect">
            <a:avLst/>
          </a:prstGeom>
        </p:spPr>
      </p:pic>
      <p:pic>
        <p:nvPicPr>
          <p:cNvPr id="13" name="Slika 13">
            <a:extLst>
              <a:ext uri="{FF2B5EF4-FFF2-40B4-BE49-F238E27FC236}">
                <a16:creationId xmlns:a16="http://schemas.microsoft.com/office/drawing/2014/main" id="{A37AA4CD-88D5-AE4C-A8F5-1193385BF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510" y="186611"/>
            <a:ext cx="1800000" cy="913881"/>
          </a:xfrm>
          <a:prstGeom prst="rect">
            <a:avLst/>
          </a:prstGeom>
        </p:spPr>
      </p:pic>
      <p:pic>
        <p:nvPicPr>
          <p:cNvPr id="15" name="Slika 15">
            <a:extLst>
              <a:ext uri="{FF2B5EF4-FFF2-40B4-BE49-F238E27FC236}">
                <a16:creationId xmlns:a16="http://schemas.microsoft.com/office/drawing/2014/main" id="{C56A256D-1A0F-244C-9E04-D7C3EF89D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926246" y="1404652"/>
            <a:ext cx="1459031" cy="1407482"/>
          </a:xfrm>
          <a:prstGeom prst="rect">
            <a:avLst/>
          </a:prstGeom>
        </p:spPr>
      </p:pic>
      <p:pic>
        <p:nvPicPr>
          <p:cNvPr id="17" name="Slika 17">
            <a:extLst>
              <a:ext uri="{FF2B5EF4-FFF2-40B4-BE49-F238E27FC236}">
                <a16:creationId xmlns:a16="http://schemas.microsoft.com/office/drawing/2014/main" id="{5A514902-2161-0744-A9C4-EE4621C2D4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310" y="2108393"/>
            <a:ext cx="1459031" cy="978007"/>
          </a:xfrm>
          <a:prstGeom prst="rect">
            <a:avLst/>
          </a:prstGeom>
        </p:spPr>
      </p:pic>
      <p:pic>
        <p:nvPicPr>
          <p:cNvPr id="25" name="Slika 25">
            <a:extLst>
              <a:ext uri="{FF2B5EF4-FFF2-40B4-BE49-F238E27FC236}">
                <a16:creationId xmlns:a16="http://schemas.microsoft.com/office/drawing/2014/main" id="{ECA32D0D-CC48-2E47-BE02-3780DC94C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9055">
            <a:off x="4299731" y="3418623"/>
            <a:ext cx="886296" cy="872136"/>
          </a:xfrm>
          <a:prstGeom prst="rect">
            <a:avLst/>
          </a:prstGeom>
        </p:spPr>
      </p:pic>
      <p:pic>
        <p:nvPicPr>
          <p:cNvPr id="27" name="Slika 27">
            <a:extLst>
              <a:ext uri="{FF2B5EF4-FFF2-40B4-BE49-F238E27FC236}">
                <a16:creationId xmlns:a16="http://schemas.microsoft.com/office/drawing/2014/main" id="{6BF2982A-2850-7440-860F-24DE400079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92807">
            <a:off x="7153046" y="3679688"/>
            <a:ext cx="900000" cy="1491081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C745EFCA-B92C-444B-8734-92FD7BA081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6752" y="4455028"/>
            <a:ext cx="2586960" cy="1622026"/>
          </a:xfrm>
          <a:prstGeom prst="rect">
            <a:avLst/>
          </a:prstGeom>
        </p:spPr>
      </p:pic>
      <p:pic>
        <p:nvPicPr>
          <p:cNvPr id="6" name="Slika 7">
            <a:extLst>
              <a:ext uri="{FF2B5EF4-FFF2-40B4-BE49-F238E27FC236}">
                <a16:creationId xmlns:a16="http://schemas.microsoft.com/office/drawing/2014/main" id="{591CF86A-8AB2-3745-B819-2E631A5074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7652" y="1638682"/>
            <a:ext cx="2160000" cy="98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7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75A1D8-6F6B-E041-96E0-48F3A7D1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     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98E30352-9A5E-0F4D-96FB-18049C4F7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sr-Latn-RS"/>
              <a:t>Take a bowl. Add flour, salt, sugar and baking power.</a:t>
            </a:r>
          </a:p>
          <a:p>
            <a:pPr marL="0" indent="0">
              <a:buNone/>
            </a:pPr>
            <a:r>
              <a:rPr lang="sr-Latn-RS"/>
              <a:t>Then add watter and mix it by your hands.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88636BD5-86FA-EF4A-B7F7-E12273F62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427" y="3542809"/>
            <a:ext cx="2742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2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AC69F7-6024-7344-AC87-10E0AE47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     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7ED8BD7E-6352-834C-9225-6BA9BF53C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/>
              <a:t>Then add to the dough:</a:t>
            </a:r>
          </a:p>
          <a:p>
            <a:pPr marL="0" indent="0">
              <a:buNone/>
            </a:pPr>
            <a:r>
              <a:rPr lang="sr-Latn-RS"/>
              <a:t>- tomato sauce, ham, cheese and mushrooms.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4B293A6A-C656-5741-9ACF-11B30AB4E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104632"/>
            <a:ext cx="3024578" cy="1543389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id="{9CA5EF12-FF77-7340-AEB6-0E57E30E3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08232" y="3387429"/>
            <a:ext cx="2901600" cy="1260592"/>
          </a:xfrm>
          <a:prstGeom prst="rect">
            <a:avLst/>
          </a:prstGeom>
        </p:spPr>
      </p:pic>
      <p:pic>
        <p:nvPicPr>
          <p:cNvPr id="10" name="Slika 10">
            <a:extLst>
              <a:ext uri="{FF2B5EF4-FFF2-40B4-BE49-F238E27FC236}">
                <a16:creationId xmlns:a16="http://schemas.microsoft.com/office/drawing/2014/main" id="{8BE4D1BA-BE3B-9C43-B67B-20FB31BF0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399" y="4839848"/>
            <a:ext cx="2614985" cy="1800001"/>
          </a:xfrm>
          <a:prstGeom prst="rect">
            <a:avLst/>
          </a:prstGeom>
        </p:spPr>
      </p:pic>
      <p:pic>
        <p:nvPicPr>
          <p:cNvPr id="14" name="Slika 14">
            <a:extLst>
              <a:ext uri="{FF2B5EF4-FFF2-40B4-BE49-F238E27FC236}">
                <a16:creationId xmlns:a16="http://schemas.microsoft.com/office/drawing/2014/main" id="{80B96098-41C7-8244-97BE-95EE982F1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152" y="5109915"/>
            <a:ext cx="2887200" cy="125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2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DA3CD0-7923-FD42-8B8C-64D131DA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     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BF548AC0-FA9E-FC4D-8BBC-C1B45FFA0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357072"/>
            <a:ext cx="8915400" cy="3671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000"/>
              <a:t>Bake for 20 min at 200°C</a:t>
            </a:r>
          </a:p>
          <a:p>
            <a:pPr marL="0" indent="0">
              <a:buNone/>
            </a:pPr>
            <a:r>
              <a:rPr lang="sr-Latn-RS" sz="2000"/>
              <a:t>The finished pizza looks like this...</a:t>
            </a:r>
          </a:p>
          <a:p>
            <a:pPr marL="0" indent="0">
              <a:buNone/>
            </a:pPr>
            <a:endParaRPr lang="sr-Latn-RS" sz="2000"/>
          </a:p>
          <a:p>
            <a:pPr marL="0" indent="0">
              <a:buNone/>
            </a:pPr>
            <a:endParaRPr lang="sr-Latn-RS" sz="2000"/>
          </a:p>
          <a:p>
            <a:pPr marL="0" indent="0">
              <a:buNone/>
            </a:pPr>
            <a:endParaRPr lang="sr-Latn-RS" sz="2000"/>
          </a:p>
          <a:p>
            <a:pPr marL="0" indent="0">
              <a:buNone/>
            </a:pPr>
            <a:endParaRPr lang="sr-Latn-RS" sz="2000"/>
          </a:p>
          <a:p>
            <a:pPr marL="0" indent="0">
              <a:buNone/>
            </a:pPr>
            <a:endParaRPr lang="sr-Latn-RS" sz="2000"/>
          </a:p>
          <a:p>
            <a:pPr marL="0" indent="0">
              <a:buNone/>
            </a:pPr>
            <a:r>
              <a:rPr lang="sr-Latn-RS" sz="2000"/>
              <a:t>Enjoy the wonderful taste.</a:t>
            </a:r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90A0AD10-CD1F-D44B-94DA-0725B47AA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934" y="3307602"/>
            <a:ext cx="3443846" cy="224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9240"/>
      </p:ext>
    </p:extLst>
  </p:cSld>
  <p:clrMapOvr>
    <a:masterClrMapping/>
  </p:clrMapOvr>
</p:sld>
</file>

<file path=ppt/theme/theme1.xml><?xml version="1.0" encoding="utf-8"?>
<a:theme xmlns:a="http://schemas.openxmlformats.org/drawingml/2006/main" name="Trač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ekran</PresentationFormat>
  <Slides>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Tračak</vt:lpstr>
      <vt:lpstr>PIZZA - MY FAVOURITE DISH </vt:lpstr>
      <vt:lpstr> INGREDIENTS:</vt:lpstr>
      <vt:lpstr>     </vt:lpstr>
      <vt:lpstr>     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PIZZA - MY FAVOURITE DISH </dc:title>
  <dc:creator>381644641801</dc:creator>
  <cp:lastModifiedBy>381644641801</cp:lastModifiedBy>
  <cp:revision>9</cp:revision>
  <dcterms:created xsi:type="dcterms:W3CDTF">2020-03-30T13:29:49Z</dcterms:created>
  <dcterms:modified xsi:type="dcterms:W3CDTF">2020-03-31T14:59:24Z</dcterms:modified>
</cp:coreProperties>
</file>