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4" r:id="rId7"/>
    <p:sldId id="265" r:id="rId8"/>
    <p:sldId id="266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49D8-23BE-440D-AA8B-49E1DC44A2C4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385-1B9B-4879-8199-C2887A4B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49D8-23BE-440D-AA8B-49E1DC44A2C4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385-1B9B-4879-8199-C2887A4B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49D8-23BE-440D-AA8B-49E1DC44A2C4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385-1B9B-4879-8199-C2887A4B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49D8-23BE-440D-AA8B-49E1DC44A2C4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385-1B9B-4879-8199-C2887A4B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49D8-23BE-440D-AA8B-49E1DC44A2C4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385-1B9B-4879-8199-C2887A4B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49D8-23BE-440D-AA8B-49E1DC44A2C4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385-1B9B-4879-8199-C2887A4B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49D8-23BE-440D-AA8B-49E1DC44A2C4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385-1B9B-4879-8199-C2887A4B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49D8-23BE-440D-AA8B-49E1DC44A2C4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385-1B9B-4879-8199-C2887A4B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49D8-23BE-440D-AA8B-49E1DC44A2C4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385-1B9B-4879-8199-C2887A4B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49D8-23BE-440D-AA8B-49E1DC44A2C4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385-1B9B-4879-8199-C2887A4B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49D8-23BE-440D-AA8B-49E1DC44A2C4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2385-1B9B-4879-8199-C2887A4B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C49D8-23BE-440D-AA8B-49E1DC44A2C4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D2385-1B9B-4879-8199-C2887A4B2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lang="en-US" dirty="0" smtClean="0"/>
              <a:t>Food around the world</a:t>
            </a:r>
            <a:r>
              <a:rPr lang="sr-Cyrl-CS" dirty="0" smtClean="0"/>
              <a:t/>
            </a:r>
            <a:br>
              <a:rPr lang="sr-Cyrl-CS" dirty="0" smtClean="0"/>
            </a:br>
            <a:r>
              <a:rPr lang="en-US" dirty="0" smtClean="0"/>
              <a:t>Turkish food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</a:t>
            </a:r>
            <a:endParaRPr lang="sr-Cyrl-CS" dirty="0" smtClean="0"/>
          </a:p>
          <a:p>
            <a:r>
              <a:rPr lang="en-US" dirty="0" err="1" smtClean="0"/>
              <a:t>Veljko</a:t>
            </a:r>
            <a:r>
              <a:rPr lang="en-US" dirty="0" smtClean="0"/>
              <a:t> </a:t>
            </a:r>
            <a:r>
              <a:rPr lang="en-US" dirty="0" err="1" smtClean="0"/>
              <a:t>Milisavljevic</a:t>
            </a:r>
            <a:r>
              <a:rPr lang="sr-Cyrl-CS" sz="5400" dirty="0" smtClean="0"/>
              <a:t> </a:t>
            </a:r>
            <a:r>
              <a:rPr lang="sr-Cyrl-CS" sz="4000" dirty="0" smtClean="0"/>
              <a:t>5</a:t>
            </a:r>
            <a:r>
              <a:rPr lang="sr-Cyrl-CS" sz="2800" dirty="0" smtClean="0"/>
              <a:t>1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sz="2800" b="0" dirty="0" smtClean="0"/>
              <a:t>                    </a:t>
            </a:r>
            <a:r>
              <a:rPr lang="en-US" sz="4400" dirty="0" smtClean="0">
                <a:solidFill>
                  <a:srgbClr val="FF0000"/>
                </a:solidFill>
              </a:rPr>
              <a:t>Turkish potato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5" name="Picture Placeholder 4" descr="turski krompir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657" r="465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potatoes, oil, yogurt, salt, pepper, mint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sz="2800" b="0" dirty="0"/>
              <a:t/>
            </a:r>
            <a:br>
              <a:rPr lang="sr-Cyrl-CS" sz="2800" b="0" dirty="0"/>
            </a:br>
            <a:r>
              <a:rPr lang="sr-Cyrl-CS" sz="2800" b="0" dirty="0" smtClean="0"/>
              <a:t>                         </a:t>
            </a:r>
            <a:r>
              <a:rPr lang="en-US" sz="4000" dirty="0" smtClean="0">
                <a:solidFill>
                  <a:srgbClr val="FF0000"/>
                </a:solidFill>
              </a:rPr>
              <a:t>Baklava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Picture Placeholder 4" descr="baklav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6989" r="698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Phyllo</a:t>
            </a:r>
            <a:r>
              <a:rPr lang="en-US" sz="3600" dirty="0" smtClean="0"/>
              <a:t> dough, </a:t>
            </a:r>
            <a:r>
              <a:rPr lang="en-US" sz="3600" dirty="0" smtClean="0"/>
              <a:t>nuts, </a:t>
            </a:r>
            <a:r>
              <a:rPr lang="en-US" sz="3600" dirty="0" smtClean="0"/>
              <a:t>sugar, </a:t>
            </a:r>
            <a:r>
              <a:rPr lang="sr-Latn-CS" sz="3600" dirty="0" smtClean="0"/>
              <a:t>oil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sz="2800" dirty="0" smtClean="0"/>
              <a:t>                    </a:t>
            </a:r>
            <a:r>
              <a:rPr lang="en-US" sz="4400" dirty="0" err="1" smtClean="0">
                <a:solidFill>
                  <a:srgbClr val="FF0000"/>
                </a:solidFill>
              </a:rPr>
              <a:t>Bulger</a:t>
            </a:r>
            <a:r>
              <a:rPr lang="en-US" sz="4400" dirty="0" smtClean="0">
                <a:solidFill>
                  <a:srgbClr val="FF0000"/>
                </a:solidFill>
              </a:rPr>
              <a:t> meatballs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5" name="Picture Placeholder 4" descr="bulger cuft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56" r="25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meat, eggs, onion, garlic, </a:t>
            </a:r>
            <a:r>
              <a:rPr lang="en-US" sz="3600" dirty="0" smtClean="0"/>
              <a:t>vegetable </a:t>
            </a:r>
            <a:r>
              <a:rPr lang="en-US" sz="3600" dirty="0" smtClean="0"/>
              <a:t>spice, oil, pepper, salt</a:t>
            </a:r>
            <a:r>
              <a:rPr lang="en-US" sz="3600" dirty="0" smtClean="0"/>
              <a:t>, pepper</a:t>
            </a:r>
            <a:r>
              <a:rPr lang="en-US" sz="3600" dirty="0" smtClean="0"/>
              <a:t>, tomato </a:t>
            </a:r>
            <a:r>
              <a:rPr lang="en-US" sz="3600" dirty="0" smtClean="0"/>
              <a:t>jui</a:t>
            </a:r>
            <a:r>
              <a:rPr lang="en-US" sz="3600" dirty="0" smtClean="0"/>
              <a:t>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708802" cy="566738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Beef and potato meatballs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Picture Placeholder 4" descr="kofte od krompira sa junetinom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231" r="523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sz="4600" dirty="0" smtClean="0"/>
              <a:t>meat, eggs, onion, </a:t>
            </a:r>
            <a:r>
              <a:rPr lang="en-US" sz="4600" dirty="0" smtClean="0">
                <a:solidFill>
                  <a:srgbClr val="222222"/>
                </a:solidFill>
                <a:latin typeface="inherit"/>
              </a:rPr>
              <a:t>bread, pepper, salt, butter, parsley, potatoes</a:t>
            </a:r>
            <a:r>
              <a:rPr lang="en-US" sz="4600" dirty="0" smtClean="0">
                <a:latin typeface="Arial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65" cy="251359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851678" cy="566738"/>
          </a:xfrm>
        </p:spPr>
        <p:txBody>
          <a:bodyPr>
            <a:normAutofit fontScale="90000"/>
          </a:bodyPr>
          <a:lstStyle/>
          <a:p>
            <a:r>
              <a:rPr lang="sr-Cyrl-CS" sz="2800" b="0" dirty="0"/>
              <a:t> </a:t>
            </a:r>
            <a:r>
              <a:rPr lang="sr-Cyrl-CS" sz="2800" b="0" dirty="0" smtClean="0"/>
              <a:t>               </a:t>
            </a:r>
            <a:r>
              <a:rPr lang="en-US" sz="4000" dirty="0" err="1" smtClean="0">
                <a:solidFill>
                  <a:srgbClr val="FF0000"/>
                </a:solidFill>
              </a:rPr>
              <a:t>Keskul</a:t>
            </a:r>
            <a:r>
              <a:rPr lang="en-US" sz="4000" dirty="0" smtClean="0">
                <a:solidFill>
                  <a:srgbClr val="FF0000"/>
                </a:solidFill>
              </a:rPr>
              <a:t> (dessert)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Picture Placeholder 4" descr="kuksul turski dezert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64" r="6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coconut flour, butter, grits, sugar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       </a:t>
            </a:r>
            <a:r>
              <a:rPr lang="en-US" sz="4000" dirty="0" smtClean="0">
                <a:solidFill>
                  <a:srgbClr val="FF0000"/>
                </a:solidFill>
              </a:rPr>
              <a:t>Ground meat </a:t>
            </a:r>
            <a:r>
              <a:rPr lang="en-US" sz="4000" dirty="0" err="1" smtClean="0">
                <a:solidFill>
                  <a:srgbClr val="FF0000"/>
                </a:solidFill>
              </a:rPr>
              <a:t>manti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Picture Placeholder 4" descr="mantije sa mlevenim mesom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6667" r="16667"/>
          <a:stretch>
            <a:fillRect/>
          </a:stretch>
        </p:blipFill>
        <p:spPr>
          <a:xfrm>
            <a:off x="1643042" y="642918"/>
            <a:ext cx="5486400" cy="41148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flour, salt, oil, meat, onion, garlic, pepper, yogurt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                         </a:t>
            </a:r>
            <a:r>
              <a:rPr lang="en-US" sz="4000" dirty="0" smtClean="0">
                <a:solidFill>
                  <a:srgbClr val="FF0000"/>
                </a:solidFill>
              </a:rPr>
              <a:t>Stuffed </a:t>
            </a:r>
            <a:r>
              <a:rPr lang="en-US" sz="4000" dirty="0" err="1" smtClean="0">
                <a:solidFill>
                  <a:srgbClr val="FF0000"/>
                </a:solidFill>
              </a:rPr>
              <a:t>aubergines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Picture Placeholder 4" descr="punjeni patlidzan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667" r="1266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137430" cy="80486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200" dirty="0" err="1" smtClean="0"/>
              <a:t>aubergine</a:t>
            </a:r>
            <a:r>
              <a:rPr lang="en-US" sz="4200" dirty="0" smtClean="0"/>
              <a:t>, onion, meat, </a:t>
            </a:r>
            <a:r>
              <a:rPr lang="en-US" sz="4200" dirty="0" smtClean="0"/>
              <a:t>rice, pepper, garlic, tomato juice, egg, sour cream, cheese, tomato, </a:t>
            </a:r>
            <a:r>
              <a:rPr lang="en-US" sz="4200" dirty="0" smtClean="0"/>
              <a:t>oil</a:t>
            </a:r>
            <a:endParaRPr 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Turkish pizza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Picture Placeholder 4" descr="turska pic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64" r="6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500" dirty="0" smtClean="0"/>
              <a:t>yeast, yogurt, water, butter, salt, sugar, flour, eggs, meat, pepper, oil, onion</a:t>
            </a:r>
            <a:endParaRPr lang="en-US" sz="6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4786322"/>
            <a:ext cx="5486400" cy="571504"/>
          </a:xfrm>
        </p:spPr>
        <p:txBody>
          <a:bodyPr>
            <a:normAutofit fontScale="90000"/>
          </a:bodyPr>
          <a:lstStyle/>
          <a:p>
            <a:r>
              <a:rPr lang="sr-Cyrl-CS" dirty="0" smtClean="0"/>
              <a:t>                             </a:t>
            </a:r>
            <a:r>
              <a:rPr lang="en-US" sz="4000" dirty="0" smtClean="0">
                <a:solidFill>
                  <a:srgbClr val="FF0000"/>
                </a:solidFill>
              </a:rPr>
              <a:t>Turkish </a:t>
            </a:r>
            <a:r>
              <a:rPr lang="en-US" sz="4000" dirty="0" err="1" smtClean="0">
                <a:solidFill>
                  <a:srgbClr val="FF0000"/>
                </a:solidFill>
              </a:rPr>
              <a:t>sarma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Picture Placeholder 4" descr="turska sarm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3135" r="1313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lamb, rice, onion, pepper, oil, vine leaves, lemon juice, salt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60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Food around the world Turkish food</vt:lpstr>
      <vt:lpstr>                          Baklava</vt:lpstr>
      <vt:lpstr>                    Bulger meatballs</vt:lpstr>
      <vt:lpstr>Beef and potato meatballs</vt:lpstr>
      <vt:lpstr>                Keskul (dessert)</vt:lpstr>
      <vt:lpstr>       Ground meat manti</vt:lpstr>
      <vt:lpstr>                         Stuffed aubergines</vt:lpstr>
      <vt:lpstr>Turkish pizza</vt:lpstr>
      <vt:lpstr>                             Turkish sarma</vt:lpstr>
      <vt:lpstr>                    Turkish potato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Fifa-Kids</dc:creator>
  <cp:lastModifiedBy>Windows User</cp:lastModifiedBy>
  <cp:revision>12</cp:revision>
  <dcterms:created xsi:type="dcterms:W3CDTF">2020-03-24T18:56:02Z</dcterms:created>
  <dcterms:modified xsi:type="dcterms:W3CDTF">2020-04-06T19:31:21Z</dcterms:modified>
</cp:coreProperties>
</file>