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57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65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924CAC-8DE1-465D-93F3-8473C63796CE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976341-4824-47C6-BA57-DBA0C34F8A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olinarik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 </a:t>
            </a:r>
            <a:r>
              <a:rPr lang="sr-Latn-RS" dirty="0" smtClean="0"/>
              <a:t>M A K </a:t>
            </a:r>
            <a:r>
              <a:rPr lang="en-US" dirty="0" smtClean="0"/>
              <a:t>E</a:t>
            </a:r>
            <a:r>
              <a:rPr lang="sr-Latn-RS" dirty="0" smtClean="0"/>
              <a:t> </a:t>
            </a:r>
            <a:r>
              <a:rPr lang="en-US" dirty="0" smtClean="0"/>
              <a:t> A</a:t>
            </a:r>
            <a:r>
              <a:rPr lang="sr-Latn-RS" dirty="0" smtClean="0"/>
              <a:t>   S O U P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by Natasa Mizdalo</a:t>
            </a:r>
            <a:r>
              <a:rPr lang="en-US" dirty="0" smtClean="0"/>
              <a:t> 5/2</a:t>
            </a:r>
          </a:p>
          <a:p>
            <a:pPr algn="r"/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Ingredients: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dirty="0" smtClean="0"/>
              <a:t>500g  </a:t>
            </a:r>
            <a:r>
              <a:rPr lang="en-US" dirty="0" smtClean="0"/>
              <a:t>c</a:t>
            </a:r>
            <a:r>
              <a:rPr lang="sr-Latn-RS" dirty="0" smtClean="0"/>
              <a:t>hicken meat</a:t>
            </a:r>
          </a:p>
          <a:p>
            <a:r>
              <a:rPr lang="sr-Latn-RS" dirty="0" smtClean="0"/>
              <a:t>3 </a:t>
            </a:r>
            <a:r>
              <a:rPr lang="en-US" dirty="0" smtClean="0"/>
              <a:t>c</a:t>
            </a:r>
            <a:r>
              <a:rPr lang="sr-Latn-RS" dirty="0" smtClean="0"/>
              <a:t>arrots</a:t>
            </a:r>
          </a:p>
          <a:p>
            <a:r>
              <a:rPr lang="sr-Latn-RS" dirty="0" smtClean="0"/>
              <a:t>1 </a:t>
            </a:r>
            <a:r>
              <a:rPr lang="en-US" dirty="0" smtClean="0"/>
              <a:t>c</a:t>
            </a:r>
            <a:r>
              <a:rPr lang="sr-Latn-RS" dirty="0" smtClean="0"/>
              <a:t>elery</a:t>
            </a:r>
            <a:r>
              <a:rPr lang="en-US" dirty="0" smtClean="0"/>
              <a:t> root</a:t>
            </a:r>
            <a:endParaRPr lang="sr-Latn-RS" dirty="0" smtClean="0"/>
          </a:p>
          <a:p>
            <a:r>
              <a:rPr lang="sr-Latn-RS" dirty="0" smtClean="0"/>
              <a:t>1 </a:t>
            </a:r>
            <a:r>
              <a:rPr lang="en-US" dirty="0" smtClean="0"/>
              <a:t>p</a:t>
            </a:r>
            <a:r>
              <a:rPr lang="sr-Latn-RS" dirty="0" smtClean="0"/>
              <a:t>arsley</a:t>
            </a:r>
            <a:r>
              <a:rPr lang="en-US" dirty="0" smtClean="0"/>
              <a:t> root</a:t>
            </a:r>
            <a:endParaRPr lang="sr-Latn-RS" dirty="0" smtClean="0"/>
          </a:p>
          <a:p>
            <a:r>
              <a:rPr lang="sr-Latn-RS" dirty="0" smtClean="0"/>
              <a:t>200 g </a:t>
            </a:r>
            <a:r>
              <a:rPr lang="en-US" dirty="0" smtClean="0"/>
              <a:t>n</a:t>
            </a:r>
            <a:r>
              <a:rPr lang="sr-Latn-RS" dirty="0" smtClean="0"/>
              <a:t>oodles</a:t>
            </a:r>
          </a:p>
          <a:p>
            <a:r>
              <a:rPr lang="en-US" dirty="0" smtClean="0"/>
              <a:t>a little p</a:t>
            </a:r>
            <a:r>
              <a:rPr lang="sr-Latn-RS" dirty="0" smtClean="0"/>
              <a:t>epper </a:t>
            </a:r>
            <a:endParaRPr lang="en-US" dirty="0" smtClean="0"/>
          </a:p>
          <a:p>
            <a:r>
              <a:rPr lang="en-US" dirty="0" smtClean="0"/>
              <a:t>some s</a:t>
            </a:r>
            <a:r>
              <a:rPr lang="sr-Latn-RS" dirty="0" smtClean="0"/>
              <a:t>alt</a:t>
            </a:r>
          </a:p>
          <a:p>
            <a:r>
              <a:rPr lang="sr-Latn-RS" dirty="0" smtClean="0"/>
              <a:t>1</a:t>
            </a:r>
            <a:r>
              <a:rPr lang="en-US" dirty="0" smtClean="0"/>
              <a:t>l</a:t>
            </a:r>
            <a:r>
              <a:rPr lang="sr-Latn-RS" dirty="0" smtClean="0"/>
              <a:t> </a:t>
            </a:r>
            <a:r>
              <a:rPr lang="en-US" dirty="0" smtClean="0"/>
              <a:t>w</a:t>
            </a:r>
            <a:r>
              <a:rPr lang="sr-Latn-RS" dirty="0" smtClean="0"/>
              <a:t>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0707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r>
              <a:rPr lang="sr-Latn-RS" dirty="0" smtClean="0"/>
              <a:t>Put water to boil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838200"/>
            <a:ext cx="6477000" cy="4229100"/>
          </a:xfrm>
        </p:spPr>
      </p:pic>
    </p:spTree>
    <p:extLst>
      <p:ext uri="{BB962C8B-B14F-4D97-AF65-F5344CB8AC3E}">
        <p14:creationId xmlns:p14="http://schemas.microsoft.com/office/powerpoint/2010/main" xmlns="" val="2888935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>
            <a:normAutofit/>
          </a:bodyPr>
          <a:lstStyle/>
          <a:p>
            <a:r>
              <a:rPr lang="sr-Latn-RS" dirty="0" smtClean="0"/>
              <a:t>Add chicken meat,</a:t>
            </a:r>
            <a:r>
              <a:rPr lang="en-US" dirty="0" smtClean="0"/>
              <a:t> </a:t>
            </a:r>
            <a:r>
              <a:rPr lang="sr-Latn-RS" dirty="0" smtClean="0"/>
              <a:t>carrots,</a:t>
            </a:r>
            <a:r>
              <a:rPr lang="en-US" dirty="0" smtClean="0"/>
              <a:t> </a:t>
            </a:r>
            <a:r>
              <a:rPr lang="sr-Latn-RS" dirty="0" smtClean="0"/>
              <a:t>parsley and celery </a:t>
            </a:r>
            <a:r>
              <a:rPr lang="en-US" dirty="0" smtClean="0"/>
              <a:t>in</a:t>
            </a:r>
            <a:r>
              <a:rPr lang="sr-Latn-RS" dirty="0" smtClean="0"/>
              <a:t>to </a:t>
            </a:r>
            <a:r>
              <a:rPr lang="en-US" dirty="0" smtClean="0"/>
              <a:t>the </a:t>
            </a:r>
            <a:r>
              <a:rPr lang="sr-Latn-RS" dirty="0" smtClean="0"/>
              <a:t>water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0"/>
            <a:ext cx="3276600" cy="2362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757151"/>
            <a:ext cx="2590800" cy="23566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640" y="3200400"/>
            <a:ext cx="2324100" cy="16078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0400" y="2369820"/>
            <a:ext cx="30480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1489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0200"/>
            <a:ext cx="8229600" cy="1143000"/>
          </a:xfrm>
        </p:spPr>
        <p:txBody>
          <a:bodyPr/>
          <a:lstStyle/>
          <a:p>
            <a:r>
              <a:rPr lang="sr-Latn-RS" dirty="0" smtClean="0"/>
              <a:t>Cook for 20 minutes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2600" y="609600"/>
            <a:ext cx="5638800" cy="4191000"/>
          </a:xfrm>
        </p:spPr>
      </p:pic>
    </p:spTree>
    <p:extLst>
      <p:ext uri="{BB962C8B-B14F-4D97-AF65-F5344CB8AC3E}">
        <p14:creationId xmlns:p14="http://schemas.microsoft.com/office/powerpoint/2010/main" xmlns="" val="1456234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8229600" cy="1143000"/>
          </a:xfrm>
        </p:spPr>
        <p:txBody>
          <a:bodyPr>
            <a:normAutofit/>
          </a:bodyPr>
          <a:lstStyle/>
          <a:p>
            <a:r>
              <a:rPr lang="sr-Latn-RS" dirty="0" smtClean="0"/>
              <a:t>Put the noodles into </a:t>
            </a:r>
            <a:r>
              <a:rPr lang="en-US" dirty="0" smtClean="0"/>
              <a:t>the boiling </a:t>
            </a:r>
            <a:r>
              <a:rPr lang="sr-Latn-RS" dirty="0" smtClean="0"/>
              <a:t>water and </a:t>
            </a:r>
            <a:r>
              <a:rPr lang="en-US" dirty="0" smtClean="0"/>
              <a:t>cook</a:t>
            </a:r>
            <a:r>
              <a:rPr lang="sr-Latn-RS" dirty="0" smtClean="0"/>
              <a:t> </a:t>
            </a:r>
            <a:r>
              <a:rPr lang="en-US" dirty="0" smtClean="0"/>
              <a:t>them for </a:t>
            </a:r>
            <a:r>
              <a:rPr lang="sr-Latn-RS" dirty="0" smtClean="0"/>
              <a:t>5 minutes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8400" y="1143000"/>
            <a:ext cx="2331720" cy="1524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1219200"/>
            <a:ext cx="4130040" cy="330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637620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r>
              <a:rPr lang="en-US" dirty="0" smtClean="0"/>
              <a:t>Add some p</a:t>
            </a:r>
            <a:r>
              <a:rPr lang="sr-Latn-RS" dirty="0" smtClean="0"/>
              <a:t>epper and </a:t>
            </a:r>
            <a:r>
              <a:rPr lang="en-US" dirty="0" smtClean="0"/>
              <a:t>s</a:t>
            </a:r>
            <a:r>
              <a:rPr lang="sr-Latn-RS" dirty="0" smtClean="0"/>
              <a:t>alt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1676400"/>
            <a:ext cx="3048000" cy="2362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62400" y="381000"/>
            <a:ext cx="4572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387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81600"/>
            <a:ext cx="8229600" cy="1143000"/>
          </a:xfrm>
        </p:spPr>
        <p:txBody>
          <a:bodyPr/>
          <a:lstStyle/>
          <a:p>
            <a:r>
              <a:rPr lang="sr-Latn-RS" dirty="0" smtClean="0"/>
              <a:t> </a:t>
            </a:r>
            <a:r>
              <a:rPr lang="en-US" dirty="0" smtClean="0"/>
              <a:t>Your c</a:t>
            </a:r>
            <a:r>
              <a:rPr lang="sr-Latn-RS" dirty="0" smtClean="0"/>
              <a:t>hicken soup</a:t>
            </a:r>
            <a:r>
              <a:rPr lang="en-US" dirty="0" smtClean="0"/>
              <a:t> is </a:t>
            </a:r>
            <a:r>
              <a:rPr lang="en-US" dirty="0" smtClean="0"/>
              <a:t>ready</a:t>
            </a:r>
            <a:r>
              <a:rPr lang="sr-Latn-RS" dirty="0" smtClean="0"/>
              <a:t>. Bon appetite</a:t>
            </a:r>
            <a:r>
              <a:rPr lang="sr-Latn-RS" dirty="0" smtClean="0"/>
              <a:t/>
            </a:r>
            <a:br>
              <a:rPr lang="sr-Latn-R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609600"/>
            <a:ext cx="5943600" cy="3962400"/>
          </a:xfrm>
        </p:spPr>
      </p:pic>
    </p:spTree>
    <p:extLst>
      <p:ext uri="{BB962C8B-B14F-4D97-AF65-F5344CB8AC3E}">
        <p14:creationId xmlns:p14="http://schemas.microsoft.com/office/powerpoint/2010/main" xmlns="" val="223693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b="1" dirty="0" smtClean="0"/>
              <a:t>Photos taken from </a:t>
            </a:r>
            <a:r>
              <a:rPr lang="sr-Latn-RS" dirty="0" smtClean="0"/>
              <a:t>: </a:t>
            </a:r>
            <a:r>
              <a:rPr lang="sr-Latn-RS" dirty="0" smtClean="0">
                <a:hlinkClick r:id="rId2"/>
              </a:rPr>
              <a:t>www.coolinarika.com/</a:t>
            </a:r>
            <a:r>
              <a:rPr lang="sr-Latn-RS" dirty="0" smtClean="0"/>
              <a:t> recepti.com/ kuvajza.me/ ukusivojvodine.rs / domacirecepti.com /beograd.in / biopjaca.rs./ srbijadanas.com /krstarica.com / kurir.rs / kuvajtesastilom.rs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124</TotalTime>
  <Words>125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HOW TO  M A K E  A   S O U P </vt:lpstr>
      <vt:lpstr>Ingredients:</vt:lpstr>
      <vt:lpstr>Put water to boil</vt:lpstr>
      <vt:lpstr>Add chicken meat, carrots, parsley and celery into the water</vt:lpstr>
      <vt:lpstr>Cook for 20 minutes</vt:lpstr>
      <vt:lpstr>Put the noodles into the boiling water and cook them for 5 minutes</vt:lpstr>
      <vt:lpstr>Add some pepper and salt</vt:lpstr>
      <vt:lpstr> Your chicken soup is ready. Bon appetite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14</cp:revision>
  <dcterms:created xsi:type="dcterms:W3CDTF">2020-03-30T15:22:28Z</dcterms:created>
  <dcterms:modified xsi:type="dcterms:W3CDTF">2020-04-01T12:52:31Z</dcterms:modified>
</cp:coreProperties>
</file>