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2" r:id="rId10"/>
    <p:sldId id="263" r:id="rId11"/>
    <p:sldId id="264" r:id="rId12"/>
    <p:sldId id="265" r:id="rId13"/>
    <p:sldId id="269" r:id="rId14"/>
    <p:sldId id="270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B86F-B8F6-4FAE-8355-B1B6B6AF259B}" type="datetimeFigureOut">
              <a:rPr lang="tr-TR" smtClean="0"/>
              <a:pPr/>
              <a:t>16.3.2019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54A7-7AE7-405D-B34A-0F0768EA3E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B86F-B8F6-4FAE-8355-B1B6B6AF259B}" type="datetimeFigureOut">
              <a:rPr lang="tr-TR" smtClean="0"/>
              <a:pPr/>
              <a:t>16.3.2019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54A7-7AE7-405D-B34A-0F0768EA3E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B86F-B8F6-4FAE-8355-B1B6B6AF259B}" type="datetimeFigureOut">
              <a:rPr lang="tr-TR" smtClean="0"/>
              <a:pPr/>
              <a:t>16.3.2019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54A7-7AE7-405D-B34A-0F0768EA3E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B86F-B8F6-4FAE-8355-B1B6B6AF259B}" type="datetimeFigureOut">
              <a:rPr lang="tr-TR" smtClean="0"/>
              <a:pPr/>
              <a:t>16.3.2019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54A7-7AE7-405D-B34A-0F0768EA3E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B86F-B8F6-4FAE-8355-B1B6B6AF259B}" type="datetimeFigureOut">
              <a:rPr lang="tr-TR" smtClean="0"/>
              <a:pPr/>
              <a:t>16.3.2019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54A7-7AE7-405D-B34A-0F0768EA3E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B86F-B8F6-4FAE-8355-B1B6B6AF259B}" type="datetimeFigureOut">
              <a:rPr lang="tr-TR" smtClean="0"/>
              <a:pPr/>
              <a:t>16.3.2019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54A7-7AE7-405D-B34A-0F0768EA3E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B86F-B8F6-4FAE-8355-B1B6B6AF259B}" type="datetimeFigureOut">
              <a:rPr lang="tr-TR" smtClean="0"/>
              <a:pPr/>
              <a:t>16.3.2019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54A7-7AE7-405D-B34A-0F0768EA3E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B86F-B8F6-4FAE-8355-B1B6B6AF259B}" type="datetimeFigureOut">
              <a:rPr lang="tr-TR" smtClean="0"/>
              <a:pPr/>
              <a:t>16.3.2019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54A7-7AE7-405D-B34A-0F0768EA3E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B86F-B8F6-4FAE-8355-B1B6B6AF259B}" type="datetimeFigureOut">
              <a:rPr lang="tr-TR" smtClean="0"/>
              <a:pPr/>
              <a:t>16.3.2019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54A7-7AE7-405D-B34A-0F0768EA3E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B86F-B8F6-4FAE-8355-B1B6B6AF259B}" type="datetimeFigureOut">
              <a:rPr lang="tr-TR" smtClean="0"/>
              <a:pPr/>
              <a:t>16.3.2019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54A7-7AE7-405D-B34A-0F0768EA3E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B86F-B8F6-4FAE-8355-B1B6B6AF259B}" type="datetimeFigureOut">
              <a:rPr lang="tr-TR" smtClean="0"/>
              <a:pPr/>
              <a:t>16.3.2019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54A7-7AE7-405D-B34A-0F0768EA3E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2B86F-B8F6-4FAE-8355-B1B6B6AF259B}" type="datetimeFigureOut">
              <a:rPr lang="tr-TR" smtClean="0"/>
              <a:pPr/>
              <a:t>16.3.2019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054A7-7AE7-405D-B34A-0F0768EA3E6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4TZDm6lO_DCKlCB7jBEsXtZroklkX2nW51yriErLG1k/edi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304;stanbul%20meeting\video%20diary.mp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nspace.etwinning.net/46023/home" TargetMode="External"/><Relationship Id="rId2" Type="http://schemas.openxmlformats.org/officeDocument/2006/relationships/hyperlink" Target="https://www.facebook.com/groups/287456478422849/photo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google.com/document/d/1p2a861pyZNn7cmfUvOsZkir46mbkotyD-uQuSdx4aHo/edit" TargetMode="External"/><Relationship Id="rId4" Type="http://schemas.openxmlformats.org/officeDocument/2006/relationships/hyperlink" Target="http://www.nostereotypesbutd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3645024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Stereotypes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But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Diversity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 </a:t>
            </a:r>
            <a:br>
              <a:rPr lang="tr-TR" b="1" dirty="0" smtClean="0"/>
            </a:br>
            <a:r>
              <a:rPr lang="en-US" sz="3100" b="1" dirty="0" smtClean="0"/>
              <a:t>2017-1-HU01-KA219-035974</a:t>
            </a:r>
            <a:r>
              <a:rPr lang="tr-TR" b="1" dirty="0"/>
              <a:t/>
            </a:r>
            <a:br>
              <a:rPr lang="tr-TR" b="1" dirty="0"/>
            </a:br>
            <a:endParaRPr lang="tr-TR" b="1" dirty="0"/>
          </a:p>
        </p:txBody>
      </p:sp>
      <p:pic>
        <p:nvPicPr>
          <p:cNvPr id="4" name="image62.jpg" descr="http://eacea.ec.europa.eu/img/logos/erasmus_plus/eu_flag_co_funded_pos_[rgb]_left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536" y="548680"/>
            <a:ext cx="2971800" cy="762000"/>
          </a:xfrm>
          <a:prstGeom prst="rect">
            <a:avLst/>
          </a:prstGeom>
          <a:ln/>
        </p:spPr>
      </p:pic>
      <p:pic>
        <p:nvPicPr>
          <p:cNvPr id="13" name="irc_mi" descr="romania flag ile ilgili görsel sonuc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140968"/>
            <a:ext cx="9810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63.png" descr="255px-Flag_of_Turkey.svg.pn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644008" y="3140968"/>
            <a:ext cx="971550" cy="619125"/>
          </a:xfrm>
          <a:prstGeom prst="rect">
            <a:avLst/>
          </a:prstGeom>
          <a:ln/>
        </p:spPr>
      </p:pic>
      <p:pic>
        <p:nvPicPr>
          <p:cNvPr id="15" name="image59.gif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580112" y="3140968"/>
            <a:ext cx="981075" cy="619125"/>
          </a:xfrm>
          <a:prstGeom prst="rect">
            <a:avLst/>
          </a:prstGeom>
          <a:ln/>
        </p:spPr>
      </p:pic>
      <p:pic>
        <p:nvPicPr>
          <p:cNvPr id="16" name="irc_mi" descr="İlgili resim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3140968"/>
            <a:ext cx="10096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4 Resim" descr="projectlogo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79912" y="1268760"/>
            <a:ext cx="1656184" cy="1584176"/>
          </a:xfrm>
          <a:prstGeom prst="rect">
            <a:avLst/>
          </a:prstGeom>
        </p:spPr>
      </p:pic>
      <p:pic>
        <p:nvPicPr>
          <p:cNvPr id="18" name="17 Resim" descr="C:\Users\ysmn\Desktop\photos\MUSTAFA MİHRİBAN BOYSAN ORTA OKULU logosu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620688"/>
            <a:ext cx="108011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mobilities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r>
              <a:rPr lang="tr-TR" i="1" dirty="0" err="1" smtClean="0"/>
              <a:t>Student’s</a:t>
            </a:r>
            <a:r>
              <a:rPr lang="tr-TR" i="1" dirty="0" smtClean="0"/>
              <a:t> CV</a:t>
            </a:r>
          </a:p>
          <a:p>
            <a:r>
              <a:rPr lang="tr-TR" i="1" dirty="0" err="1" smtClean="0"/>
              <a:t>Language</a:t>
            </a:r>
            <a:r>
              <a:rPr lang="tr-TR" i="1" dirty="0" smtClean="0"/>
              <a:t> test</a:t>
            </a:r>
          </a:p>
          <a:p>
            <a:r>
              <a:rPr lang="tr-TR" i="1" dirty="0" err="1" smtClean="0"/>
              <a:t>Selection</a:t>
            </a:r>
            <a:r>
              <a:rPr lang="tr-TR" i="1" dirty="0" smtClean="0"/>
              <a:t> </a:t>
            </a:r>
            <a:r>
              <a:rPr lang="tr-TR" i="1" dirty="0" err="1" smtClean="0"/>
              <a:t>reports</a:t>
            </a:r>
            <a:endParaRPr lang="tr-TR" i="1" dirty="0" smtClean="0"/>
          </a:p>
          <a:p>
            <a:r>
              <a:rPr lang="tr-TR" i="1" dirty="0" err="1" smtClean="0"/>
              <a:t>Portfolios</a:t>
            </a:r>
            <a:endParaRPr lang="tr-TR" i="1" dirty="0" smtClean="0"/>
          </a:p>
          <a:p>
            <a:pPr>
              <a:buNone/>
            </a:pPr>
            <a:endParaRPr lang="tr-TR" i="1" dirty="0" smtClean="0"/>
          </a:p>
          <a:p>
            <a:pPr>
              <a:buNone/>
            </a:pPr>
            <a:r>
              <a:rPr lang="tr-TR" sz="2800" i="1" dirty="0" smtClean="0">
                <a:hlinkClick r:id="rId2"/>
              </a:rPr>
              <a:t>https://docs.google.com/document/d/14TZDm6lO_DCKlCB7jBEsXtZroklkX2nW51yriErLG1k/edit</a:t>
            </a:r>
            <a:endParaRPr lang="tr-TR" sz="280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8640"/>
            <a:ext cx="6207103" cy="612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?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62595" y="-834403"/>
            <a:ext cx="6048157" cy="838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92487" y="-675456"/>
            <a:ext cx="5760640" cy="806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417195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48680"/>
            <a:ext cx="4114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</a:t>
            </a:r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diary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video diary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4825" y="1576388"/>
            <a:ext cx="81343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valuation</a:t>
            </a:r>
            <a:endParaRPr lang="tr-T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i="1" dirty="0" smtClean="0"/>
              <a:t>Initial and final </a:t>
            </a:r>
            <a:r>
              <a:rPr lang="en-GB" i="1" dirty="0" err="1" smtClean="0"/>
              <a:t>questionaires</a:t>
            </a:r>
            <a:r>
              <a:rPr lang="en-GB" i="1" dirty="0" smtClean="0"/>
              <a:t> related with </a:t>
            </a:r>
          </a:p>
          <a:p>
            <a:pPr lvl="1">
              <a:lnSpc>
                <a:spcPct val="150000"/>
              </a:lnSpc>
            </a:pPr>
            <a:r>
              <a:rPr lang="en-GB" i="1" dirty="0" smtClean="0"/>
              <a:t>The topic</a:t>
            </a:r>
          </a:p>
          <a:p>
            <a:pPr lvl="1">
              <a:lnSpc>
                <a:spcPct val="150000"/>
              </a:lnSpc>
            </a:pPr>
            <a:r>
              <a:rPr lang="en-GB" i="1" dirty="0" smtClean="0"/>
              <a:t>Language skills</a:t>
            </a:r>
          </a:p>
          <a:p>
            <a:pPr lvl="1">
              <a:lnSpc>
                <a:spcPct val="150000"/>
              </a:lnSpc>
            </a:pPr>
            <a:r>
              <a:rPr lang="en-GB" i="1" dirty="0" smtClean="0"/>
              <a:t>Cultural awareness</a:t>
            </a:r>
          </a:p>
          <a:p>
            <a:pPr>
              <a:lnSpc>
                <a:spcPct val="150000"/>
              </a:lnSpc>
            </a:pPr>
            <a:r>
              <a:rPr lang="en-GB" i="1" dirty="0" smtClean="0"/>
              <a:t>Short term evaluation reports</a:t>
            </a:r>
          </a:p>
          <a:p>
            <a:pPr>
              <a:lnSpc>
                <a:spcPct val="150000"/>
              </a:lnSpc>
            </a:pPr>
            <a:r>
              <a:rPr lang="en-GB" i="1" dirty="0" smtClean="0"/>
              <a:t>Meeting evaluation and report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Dissemination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hlinkClick r:id="rId2"/>
              </a:rPr>
              <a:t>Facebook</a:t>
            </a:r>
            <a:endParaRPr lang="tr-TR" dirty="0" smtClean="0"/>
          </a:p>
          <a:p>
            <a:r>
              <a:rPr lang="tr-TR" dirty="0" err="1" smtClean="0">
                <a:hlinkClick r:id="rId3"/>
              </a:rPr>
              <a:t>Twinspace</a:t>
            </a:r>
            <a:endParaRPr lang="tr-TR" dirty="0" smtClean="0"/>
          </a:p>
          <a:p>
            <a:r>
              <a:rPr lang="tr-TR" dirty="0" smtClean="0">
                <a:hlinkClick r:id="rId4"/>
              </a:rPr>
              <a:t>Web </a:t>
            </a:r>
            <a:r>
              <a:rPr lang="tr-TR" dirty="0" err="1" smtClean="0">
                <a:hlinkClick r:id="rId4"/>
              </a:rPr>
              <a:t>page</a:t>
            </a:r>
            <a:endParaRPr lang="tr-TR" dirty="0" smtClean="0"/>
          </a:p>
          <a:p>
            <a:r>
              <a:rPr lang="tr-TR" dirty="0" err="1" smtClean="0">
                <a:hlinkClick r:id="rId5"/>
              </a:rPr>
              <a:t>Photos</a:t>
            </a:r>
            <a:r>
              <a:rPr lang="tr-TR" dirty="0" smtClean="0">
                <a:hlinkClick r:id="rId5"/>
              </a:rPr>
              <a:t> on </a:t>
            </a:r>
            <a:r>
              <a:rPr lang="tr-TR" dirty="0" err="1" smtClean="0">
                <a:hlinkClick r:id="rId5"/>
              </a:rPr>
              <a:t>Google</a:t>
            </a:r>
            <a:endParaRPr lang="tr-TR" dirty="0" smtClean="0"/>
          </a:p>
          <a:p>
            <a:r>
              <a:rPr lang="tr-TR" dirty="0" err="1" smtClean="0"/>
              <a:t>Erasmus</a:t>
            </a:r>
            <a:r>
              <a:rPr lang="tr-TR" dirty="0" smtClean="0"/>
              <a:t> + </a:t>
            </a:r>
            <a:r>
              <a:rPr lang="tr-TR" dirty="0" err="1" smtClean="0"/>
              <a:t>Corner</a:t>
            </a:r>
            <a:endParaRPr lang="tr-TR" dirty="0" smtClean="0"/>
          </a:p>
          <a:p>
            <a:r>
              <a:rPr lang="tr-TR" dirty="0" err="1" smtClean="0"/>
              <a:t>Local</a:t>
            </a:r>
            <a:r>
              <a:rPr lang="tr-TR" dirty="0" smtClean="0"/>
              <a:t> </a:t>
            </a:r>
            <a:r>
              <a:rPr lang="tr-TR" dirty="0" err="1" smtClean="0"/>
              <a:t>Newspaper</a:t>
            </a:r>
            <a:endParaRPr lang="tr-TR" dirty="0" smtClean="0"/>
          </a:p>
          <a:p>
            <a:r>
              <a:rPr lang="tr-TR" dirty="0" err="1" smtClean="0"/>
              <a:t>School</a:t>
            </a:r>
            <a:r>
              <a:rPr lang="tr-TR" dirty="0" smtClean="0"/>
              <a:t> </a:t>
            </a:r>
            <a:r>
              <a:rPr lang="tr-TR" dirty="0" err="1" smtClean="0"/>
              <a:t>page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part</a:t>
            </a:r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tr-T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b="1" i="1" dirty="0" smtClean="0">
                <a:solidFill>
                  <a:schemeClr val="accent6">
                    <a:lumMod val="75000"/>
                  </a:schemeClr>
                </a:solidFill>
              </a:rPr>
              <a:t>Budapest </a:t>
            </a:r>
            <a:r>
              <a:rPr lang="en-GB" b="1" i="1" dirty="0">
                <a:solidFill>
                  <a:schemeClr val="accent6">
                    <a:lumMod val="75000"/>
                  </a:schemeClr>
                </a:solidFill>
              </a:rPr>
              <a:t>XIII. </a:t>
            </a:r>
            <a:r>
              <a:rPr lang="en-GB" b="1" i="1" dirty="0" err="1">
                <a:solidFill>
                  <a:schemeClr val="accent6">
                    <a:lumMod val="75000"/>
                  </a:schemeClr>
                </a:solidFill>
              </a:rPr>
              <a:t>Kerületi</a:t>
            </a:r>
            <a:r>
              <a:rPr lang="en-GB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b="1" i="1" dirty="0" err="1">
                <a:solidFill>
                  <a:schemeClr val="accent6">
                    <a:lumMod val="75000"/>
                  </a:schemeClr>
                </a:solidFill>
              </a:rPr>
              <a:t>Ady</a:t>
            </a:r>
            <a:r>
              <a:rPr lang="en-GB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b="1" i="1" dirty="0" err="1">
                <a:solidFill>
                  <a:schemeClr val="accent6">
                    <a:lumMod val="75000"/>
                  </a:schemeClr>
                </a:solidFill>
              </a:rPr>
              <a:t>Endre</a:t>
            </a:r>
            <a:r>
              <a:rPr lang="en-GB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b="1" i="1" dirty="0" err="1">
                <a:solidFill>
                  <a:schemeClr val="accent6">
                    <a:lumMod val="75000"/>
                  </a:schemeClr>
                </a:solidFill>
              </a:rPr>
              <a:t>Gimnázium</a:t>
            </a:r>
            <a:r>
              <a:rPr lang="en-GB" b="1" i="1" dirty="0">
                <a:solidFill>
                  <a:schemeClr val="accent6">
                    <a:lumMod val="75000"/>
                  </a:schemeClr>
                </a:solidFill>
              </a:rPr>
              <a:t>, Budapest-Hungary</a:t>
            </a:r>
            <a:endParaRPr lang="tr-TR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b="1" i="1" dirty="0" err="1">
                <a:solidFill>
                  <a:srgbClr val="00B050"/>
                </a:solidFill>
              </a:rPr>
              <a:t>Scoala</a:t>
            </a:r>
            <a:r>
              <a:rPr lang="en-GB" b="1" i="1" dirty="0">
                <a:solidFill>
                  <a:srgbClr val="00B050"/>
                </a:solidFill>
              </a:rPr>
              <a:t> </a:t>
            </a:r>
            <a:r>
              <a:rPr lang="en-GB" b="1" i="1" dirty="0" err="1">
                <a:solidFill>
                  <a:srgbClr val="00B050"/>
                </a:solidFill>
              </a:rPr>
              <a:t>Gimnaziala</a:t>
            </a:r>
            <a:r>
              <a:rPr lang="en-GB" b="1" i="1" dirty="0">
                <a:solidFill>
                  <a:srgbClr val="00B050"/>
                </a:solidFill>
              </a:rPr>
              <a:t> "</a:t>
            </a:r>
            <a:r>
              <a:rPr lang="en-GB" b="1" i="1" dirty="0" err="1">
                <a:solidFill>
                  <a:srgbClr val="00B050"/>
                </a:solidFill>
              </a:rPr>
              <a:t>Alexandru</a:t>
            </a:r>
            <a:r>
              <a:rPr lang="en-GB" b="1" i="1" dirty="0">
                <a:solidFill>
                  <a:srgbClr val="00B050"/>
                </a:solidFill>
              </a:rPr>
              <a:t> </a:t>
            </a:r>
            <a:r>
              <a:rPr lang="en-GB" b="1" i="1" dirty="0" err="1">
                <a:solidFill>
                  <a:srgbClr val="00B050"/>
                </a:solidFill>
              </a:rPr>
              <a:t>Deparatenu</a:t>
            </a:r>
            <a:r>
              <a:rPr lang="en-GB" b="1" i="1" dirty="0">
                <a:solidFill>
                  <a:srgbClr val="00B050"/>
                </a:solidFill>
              </a:rPr>
              <a:t>" </a:t>
            </a:r>
            <a:r>
              <a:rPr lang="en-GB" b="1" i="1" dirty="0" err="1">
                <a:solidFill>
                  <a:srgbClr val="00B050"/>
                </a:solidFill>
              </a:rPr>
              <a:t>Rosiorii</a:t>
            </a:r>
            <a:r>
              <a:rPr lang="en-GB" b="1" i="1" dirty="0">
                <a:solidFill>
                  <a:srgbClr val="00B050"/>
                </a:solidFill>
              </a:rPr>
              <a:t> de </a:t>
            </a:r>
            <a:r>
              <a:rPr lang="en-GB" b="1" i="1" dirty="0" err="1">
                <a:solidFill>
                  <a:srgbClr val="00B050"/>
                </a:solidFill>
              </a:rPr>
              <a:t>Vede</a:t>
            </a:r>
            <a:r>
              <a:rPr lang="en-GB" b="1" i="1" dirty="0">
                <a:solidFill>
                  <a:srgbClr val="00B050"/>
                </a:solidFill>
              </a:rPr>
              <a:t>- Romania</a:t>
            </a:r>
            <a:endParaRPr lang="tr-TR" i="1" dirty="0">
              <a:solidFill>
                <a:srgbClr val="00B050"/>
              </a:solidFill>
            </a:endParaRPr>
          </a:p>
          <a:p>
            <a:r>
              <a:rPr lang="en-GB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Luis José Manuel y Antonio Molina </a:t>
            </a:r>
            <a:r>
              <a:rPr lang="en-GB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Galdeano</a:t>
            </a:r>
            <a:r>
              <a:rPr lang="en-GB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C. B., Granada- Spain</a:t>
            </a:r>
            <a:endParaRPr lang="tr-TR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b="1" i="1" dirty="0">
                <a:solidFill>
                  <a:srgbClr val="FF0000"/>
                </a:solidFill>
              </a:rPr>
              <a:t>Mustafa </a:t>
            </a:r>
            <a:r>
              <a:rPr lang="en-GB" b="1" i="1" dirty="0" err="1">
                <a:solidFill>
                  <a:srgbClr val="FF0000"/>
                </a:solidFill>
              </a:rPr>
              <a:t>Mihriban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i="1" dirty="0" err="1">
                <a:solidFill>
                  <a:srgbClr val="FF0000"/>
                </a:solidFill>
              </a:rPr>
              <a:t>Boysan</a:t>
            </a:r>
            <a:r>
              <a:rPr lang="en-GB" b="1" i="1" dirty="0">
                <a:solidFill>
                  <a:srgbClr val="FF0000"/>
                </a:solidFill>
              </a:rPr>
              <a:t> Middle School, Istanbul- Turkey</a:t>
            </a:r>
            <a:endParaRPr lang="tr-TR" i="1" dirty="0">
              <a:solidFill>
                <a:srgbClr val="FF0000"/>
              </a:solidFill>
            </a:endParaRP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1143000"/>
          </a:xfrm>
        </p:spPr>
        <p:txBody>
          <a:bodyPr/>
          <a:lstStyle/>
          <a:p>
            <a:pPr algn="l"/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Meetings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4546848" cy="316835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tr-TR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M1- </a:t>
            </a:r>
            <a:r>
              <a:rPr lang="tr-TR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Hungary</a:t>
            </a:r>
            <a:r>
              <a:rPr lang="tr-TR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21-24 </a:t>
            </a:r>
            <a:r>
              <a:rPr lang="tr-TR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</a:t>
            </a:r>
            <a:r>
              <a:rPr lang="tr-TR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2017</a:t>
            </a:r>
          </a:p>
          <a:p>
            <a:pPr lvl="1">
              <a:lnSpc>
                <a:spcPct val="170000"/>
              </a:lnSpc>
            </a:pPr>
            <a:r>
              <a:rPr lang="tr-TR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C1- </a:t>
            </a:r>
            <a:r>
              <a:rPr lang="tr-TR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Turkey</a:t>
            </a:r>
            <a:r>
              <a:rPr lang="tr-TR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19-23 </a:t>
            </a:r>
            <a:r>
              <a:rPr lang="tr-TR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</a:t>
            </a:r>
            <a:r>
              <a:rPr lang="tr-TR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2018</a:t>
            </a:r>
          </a:p>
          <a:p>
            <a:pPr lvl="1">
              <a:lnSpc>
                <a:spcPct val="170000"/>
              </a:lnSpc>
            </a:pPr>
            <a:r>
              <a:rPr lang="tr-TR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C2-  </a:t>
            </a:r>
            <a:r>
              <a:rPr lang="tr-TR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Romania</a:t>
            </a:r>
            <a:r>
              <a:rPr lang="tr-TR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15-21 April 2018</a:t>
            </a:r>
          </a:p>
          <a:p>
            <a:pPr lvl="1">
              <a:lnSpc>
                <a:spcPct val="170000"/>
              </a:lnSpc>
            </a:pPr>
            <a:r>
              <a:rPr lang="tr-TR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C3 – </a:t>
            </a:r>
            <a:r>
              <a:rPr lang="tr-TR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Spain</a:t>
            </a:r>
            <a:r>
              <a:rPr lang="tr-TR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22- 26 </a:t>
            </a:r>
            <a:r>
              <a:rPr lang="tr-TR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</a:t>
            </a:r>
            <a:r>
              <a:rPr lang="tr-TR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2018</a:t>
            </a:r>
          </a:p>
          <a:p>
            <a:pPr lvl="1">
              <a:lnSpc>
                <a:spcPct val="170000"/>
              </a:lnSpc>
            </a:pPr>
            <a:r>
              <a:rPr lang="tr-TR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C4- </a:t>
            </a:r>
            <a:r>
              <a:rPr lang="tr-TR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Hungary</a:t>
            </a:r>
            <a:r>
              <a:rPr lang="tr-TR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</a:t>
            </a:r>
            <a:r>
              <a:rPr lang="tr-TR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2019</a:t>
            </a:r>
          </a:p>
          <a:p>
            <a:pPr>
              <a:lnSpc>
                <a:spcPct val="170000"/>
              </a:lnSpc>
            </a:pPr>
            <a:r>
              <a:rPr lang="tr-TR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M2- </a:t>
            </a:r>
            <a:r>
              <a:rPr lang="tr-TR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Turkey</a:t>
            </a:r>
            <a:r>
              <a:rPr lang="tr-TR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May 2019 </a:t>
            </a:r>
            <a:endParaRPr lang="tr-TR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E:\İstanbul 19-23 Feb 2018\19.02.2018\IMG_0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00808"/>
            <a:ext cx="3852936" cy="2889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</a:t>
            </a:r>
            <a: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reach</a:t>
            </a:r>
            <a: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following</a:t>
            </a:r>
            <a: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tr-T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i="1" dirty="0" err="1"/>
              <a:t>to</a:t>
            </a:r>
            <a:r>
              <a:rPr lang="tr-TR" i="1" dirty="0"/>
              <a:t> </a:t>
            </a:r>
            <a:r>
              <a:rPr lang="tr-TR" i="1" dirty="0" err="1" smtClean="0"/>
              <a:t>fight</a:t>
            </a:r>
            <a:r>
              <a:rPr lang="tr-TR" i="1" dirty="0" smtClean="0"/>
              <a:t> </a:t>
            </a:r>
            <a:r>
              <a:rPr lang="tr-TR" i="1" dirty="0" err="1" smtClean="0"/>
              <a:t>against</a:t>
            </a:r>
            <a:r>
              <a:rPr lang="tr-TR" i="1" dirty="0" smtClean="0"/>
              <a:t> </a:t>
            </a:r>
            <a:r>
              <a:rPr lang="tr-TR" i="1" dirty="0" err="1"/>
              <a:t>hate</a:t>
            </a:r>
            <a:r>
              <a:rPr lang="tr-TR" i="1" dirty="0"/>
              <a:t> </a:t>
            </a:r>
            <a:r>
              <a:rPr lang="tr-TR" i="1" dirty="0" err="1"/>
              <a:t>speech</a:t>
            </a:r>
            <a:r>
              <a:rPr lang="tr-TR" i="1" dirty="0"/>
              <a:t> </a:t>
            </a:r>
            <a:r>
              <a:rPr lang="tr-TR" i="1" dirty="0" err="1"/>
              <a:t>and</a:t>
            </a:r>
            <a:r>
              <a:rPr lang="tr-TR" i="1" dirty="0"/>
              <a:t> </a:t>
            </a:r>
            <a:r>
              <a:rPr lang="tr-TR" i="1" dirty="0" err="1"/>
              <a:t>hate</a:t>
            </a:r>
            <a:r>
              <a:rPr lang="tr-TR" i="1" dirty="0"/>
              <a:t> </a:t>
            </a:r>
            <a:r>
              <a:rPr lang="tr-TR" i="1" dirty="0" err="1"/>
              <a:t>behaviour</a:t>
            </a:r>
            <a:r>
              <a:rPr lang="tr-TR" i="1" dirty="0"/>
              <a:t> inside </a:t>
            </a:r>
            <a:r>
              <a:rPr lang="tr-TR" i="1" dirty="0" err="1"/>
              <a:t>schools</a:t>
            </a:r>
            <a:r>
              <a:rPr lang="tr-TR" i="1" dirty="0"/>
              <a:t>;</a:t>
            </a:r>
          </a:p>
          <a:p>
            <a:r>
              <a:rPr lang="tr-TR" i="1" dirty="0" err="1" smtClean="0"/>
              <a:t>to</a:t>
            </a:r>
            <a:r>
              <a:rPr lang="tr-TR" i="1" dirty="0" smtClean="0"/>
              <a:t> </a:t>
            </a:r>
            <a:r>
              <a:rPr lang="tr-TR" i="1" dirty="0" err="1"/>
              <a:t>increase</a:t>
            </a:r>
            <a:r>
              <a:rPr lang="tr-TR" i="1" dirty="0"/>
              <a:t> </a:t>
            </a:r>
            <a:r>
              <a:rPr lang="tr-TR" i="1" dirty="0" err="1"/>
              <a:t>social</a:t>
            </a:r>
            <a:r>
              <a:rPr lang="tr-TR" i="1" dirty="0"/>
              <a:t> </a:t>
            </a:r>
            <a:r>
              <a:rPr lang="tr-TR" i="1" dirty="0" err="1"/>
              <a:t>awareness</a:t>
            </a:r>
            <a:r>
              <a:rPr lang="tr-TR" i="1" dirty="0"/>
              <a:t>, </a:t>
            </a:r>
            <a:r>
              <a:rPr lang="tr-TR" i="1" dirty="0" err="1"/>
              <a:t>tolerance</a:t>
            </a:r>
            <a:r>
              <a:rPr lang="tr-TR" i="1" dirty="0"/>
              <a:t>, </a:t>
            </a:r>
            <a:r>
              <a:rPr lang="tr-TR" i="1" dirty="0" err="1"/>
              <a:t>empathy</a:t>
            </a:r>
            <a:r>
              <a:rPr lang="tr-TR" i="1" dirty="0"/>
              <a:t> </a:t>
            </a:r>
            <a:r>
              <a:rPr lang="tr-TR" i="1" dirty="0" err="1"/>
              <a:t>for</a:t>
            </a:r>
            <a:r>
              <a:rPr lang="tr-TR" i="1" dirty="0"/>
              <a:t> </a:t>
            </a:r>
            <a:r>
              <a:rPr lang="tr-TR" i="1" dirty="0" err="1"/>
              <a:t>the</a:t>
            </a:r>
            <a:r>
              <a:rPr lang="tr-TR" i="1" dirty="0"/>
              <a:t> </a:t>
            </a:r>
            <a:r>
              <a:rPr lang="tr-TR" i="1" dirty="0" err="1"/>
              <a:t>immigrants</a:t>
            </a:r>
            <a:r>
              <a:rPr lang="tr-TR" i="1" dirty="0"/>
              <a:t> </a:t>
            </a:r>
            <a:r>
              <a:rPr lang="tr-TR" i="1" dirty="0" err="1"/>
              <a:t>and</a:t>
            </a:r>
            <a:r>
              <a:rPr lang="tr-TR" i="1" dirty="0"/>
              <a:t> </a:t>
            </a:r>
            <a:r>
              <a:rPr lang="tr-TR" i="1" dirty="0" err="1"/>
              <a:t>refugees</a:t>
            </a:r>
            <a:endParaRPr lang="tr-TR" i="1" dirty="0"/>
          </a:p>
          <a:p>
            <a:r>
              <a:rPr lang="tr-TR" i="1" dirty="0" err="1" smtClean="0"/>
              <a:t>to</a:t>
            </a:r>
            <a:r>
              <a:rPr lang="tr-TR" i="1" dirty="0" smtClean="0"/>
              <a:t> </a:t>
            </a:r>
            <a:r>
              <a:rPr lang="tr-TR" i="1" dirty="0" err="1"/>
              <a:t>destroy</a:t>
            </a:r>
            <a:r>
              <a:rPr lang="tr-TR" i="1" dirty="0"/>
              <a:t> </a:t>
            </a:r>
            <a:r>
              <a:rPr lang="tr-TR" i="1" dirty="0" err="1"/>
              <a:t>stereotypes</a:t>
            </a:r>
            <a:r>
              <a:rPr lang="tr-TR" i="1" dirty="0"/>
              <a:t> </a:t>
            </a:r>
            <a:r>
              <a:rPr lang="tr-TR" i="1" dirty="0" err="1"/>
              <a:t>and</a:t>
            </a:r>
            <a:r>
              <a:rPr lang="tr-TR" i="1" dirty="0"/>
              <a:t> </a:t>
            </a:r>
            <a:r>
              <a:rPr lang="tr-TR" i="1" dirty="0" err="1"/>
              <a:t>raise</a:t>
            </a:r>
            <a:r>
              <a:rPr lang="tr-TR" i="1" dirty="0"/>
              <a:t> </a:t>
            </a:r>
            <a:r>
              <a:rPr lang="tr-TR" i="1" dirty="0" err="1"/>
              <a:t>awareness</a:t>
            </a:r>
            <a:r>
              <a:rPr lang="tr-TR" i="1" dirty="0"/>
              <a:t> </a:t>
            </a:r>
            <a:r>
              <a:rPr lang="tr-TR" i="1" dirty="0" err="1"/>
              <a:t>about</a:t>
            </a:r>
            <a:r>
              <a:rPr lang="tr-TR" i="1" dirty="0"/>
              <a:t> </a:t>
            </a:r>
            <a:r>
              <a:rPr lang="tr-TR" i="1" dirty="0" err="1"/>
              <a:t>the</a:t>
            </a:r>
            <a:r>
              <a:rPr lang="tr-TR" i="1" dirty="0"/>
              <a:t> </a:t>
            </a:r>
            <a:r>
              <a:rPr lang="tr-TR" i="1" dirty="0" err="1"/>
              <a:t>risks</a:t>
            </a:r>
            <a:r>
              <a:rPr lang="tr-TR" i="1" dirty="0"/>
              <a:t> </a:t>
            </a:r>
            <a:r>
              <a:rPr lang="tr-TR" i="1" dirty="0" err="1"/>
              <a:t>they</a:t>
            </a:r>
            <a:r>
              <a:rPr lang="tr-TR" i="1" dirty="0"/>
              <a:t> </a:t>
            </a:r>
            <a:r>
              <a:rPr lang="tr-TR" i="1" dirty="0" err="1"/>
              <a:t>cause</a:t>
            </a:r>
            <a:endParaRPr lang="tr-TR" i="1" dirty="0"/>
          </a:p>
          <a:p>
            <a:r>
              <a:rPr lang="tr-TR" i="1" dirty="0" err="1" smtClean="0"/>
              <a:t>to</a:t>
            </a:r>
            <a:r>
              <a:rPr lang="tr-TR" i="1" dirty="0" smtClean="0"/>
              <a:t> </a:t>
            </a:r>
            <a:r>
              <a:rPr lang="tr-TR" i="1" dirty="0" err="1"/>
              <a:t>improve</a:t>
            </a:r>
            <a:r>
              <a:rPr lang="tr-TR" i="1" dirty="0"/>
              <a:t> </a:t>
            </a:r>
            <a:r>
              <a:rPr lang="tr-TR" i="1" dirty="0" err="1"/>
              <a:t>the</a:t>
            </a:r>
            <a:r>
              <a:rPr lang="tr-TR" i="1" dirty="0"/>
              <a:t> </a:t>
            </a:r>
            <a:r>
              <a:rPr lang="tr-TR" i="1" dirty="0" err="1"/>
              <a:t>know</a:t>
            </a:r>
            <a:r>
              <a:rPr lang="tr-TR" i="1" dirty="0"/>
              <a:t>-</a:t>
            </a:r>
            <a:r>
              <a:rPr lang="tr-TR" i="1" dirty="0" err="1"/>
              <a:t>how</a:t>
            </a:r>
            <a:r>
              <a:rPr lang="tr-TR" i="1" dirty="0"/>
              <a:t> </a:t>
            </a:r>
            <a:r>
              <a:rPr lang="tr-TR" i="1" dirty="0" err="1"/>
              <a:t>related</a:t>
            </a:r>
            <a:r>
              <a:rPr lang="tr-TR" i="1" dirty="0"/>
              <a:t> </a:t>
            </a:r>
            <a:r>
              <a:rPr lang="tr-TR" i="1" dirty="0" err="1"/>
              <a:t>to</a:t>
            </a:r>
            <a:r>
              <a:rPr lang="tr-TR" i="1" dirty="0"/>
              <a:t> </a:t>
            </a:r>
            <a:r>
              <a:rPr lang="tr-TR" i="1" dirty="0" err="1"/>
              <a:t>tackling</a:t>
            </a:r>
            <a:r>
              <a:rPr lang="tr-TR" i="1" dirty="0"/>
              <a:t> </a:t>
            </a:r>
            <a:r>
              <a:rPr lang="tr-TR" i="1" dirty="0" err="1"/>
              <a:t>the</a:t>
            </a:r>
            <a:r>
              <a:rPr lang="tr-TR" i="1" dirty="0"/>
              <a:t> </a:t>
            </a:r>
            <a:r>
              <a:rPr lang="tr-TR" i="1" dirty="0" err="1"/>
              <a:t>issues</a:t>
            </a:r>
            <a:r>
              <a:rPr lang="tr-TR" i="1" dirty="0"/>
              <a:t> of </a:t>
            </a:r>
            <a:r>
              <a:rPr lang="tr-TR" i="1" dirty="0" err="1"/>
              <a:t>stereotyping</a:t>
            </a:r>
            <a:r>
              <a:rPr lang="tr-TR" i="1" dirty="0"/>
              <a:t> </a:t>
            </a:r>
            <a:r>
              <a:rPr lang="tr-TR" i="1" dirty="0" err="1"/>
              <a:t>and</a:t>
            </a:r>
            <a:r>
              <a:rPr lang="tr-TR" i="1" dirty="0"/>
              <a:t> </a:t>
            </a:r>
            <a:r>
              <a:rPr lang="tr-TR" i="1" dirty="0" err="1"/>
              <a:t>discrimination</a:t>
            </a:r>
            <a:r>
              <a:rPr lang="tr-TR" i="1" dirty="0"/>
              <a:t> inside </a:t>
            </a:r>
            <a:r>
              <a:rPr lang="tr-TR" i="1" dirty="0" err="1" smtClean="0"/>
              <a:t>schools</a:t>
            </a:r>
            <a:endParaRPr lang="tr-TR" i="1" dirty="0" smtClean="0"/>
          </a:p>
          <a:p>
            <a:r>
              <a:rPr lang="tr-TR" i="1" dirty="0" err="1" smtClean="0"/>
              <a:t>Relationship</a:t>
            </a:r>
            <a:r>
              <a:rPr lang="tr-TR" i="1" dirty="0" smtClean="0"/>
              <a:t> </a:t>
            </a:r>
            <a:r>
              <a:rPr lang="tr-TR" i="1" dirty="0" err="1" smtClean="0"/>
              <a:t>between</a:t>
            </a:r>
            <a:r>
              <a:rPr lang="tr-TR" i="1" dirty="0" smtClean="0"/>
              <a:t> </a:t>
            </a:r>
            <a:r>
              <a:rPr lang="tr-TR" i="1" dirty="0" err="1" smtClean="0"/>
              <a:t>schools</a:t>
            </a:r>
            <a:r>
              <a:rPr lang="tr-TR" i="1" dirty="0" smtClean="0"/>
              <a:t> </a:t>
            </a:r>
            <a:r>
              <a:rPr lang="tr-TR" i="1" dirty="0" err="1" smtClean="0"/>
              <a:t>and</a:t>
            </a:r>
            <a:r>
              <a:rPr lang="tr-TR" i="1" dirty="0" smtClean="0"/>
              <a:t> </a:t>
            </a:r>
            <a:r>
              <a:rPr lang="tr-TR" i="1" dirty="0" err="1" smtClean="0"/>
              <a:t>NGOs</a:t>
            </a:r>
            <a:endParaRPr lang="tr-TR" i="1" dirty="0"/>
          </a:p>
          <a:p>
            <a:endParaRPr lang="tr-TR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58616" cy="1143000"/>
          </a:xfrm>
        </p:spPr>
        <p:txBody>
          <a:bodyPr/>
          <a:lstStyle/>
          <a:p>
            <a:pPr algn="l"/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Topics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tr-T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TR: </a:t>
            </a:r>
            <a:r>
              <a:rPr lang="tr-TR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Stereotypical</a:t>
            </a:r>
            <a:r>
              <a:rPr lang="tr-TR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thinking</a:t>
            </a:r>
            <a:r>
              <a:rPr lang="tr-TR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tr-TR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discrimination</a:t>
            </a:r>
            <a:r>
              <a:rPr lang="tr-TR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</a:t>
            </a:r>
            <a:r>
              <a:rPr lang="tr-TR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</a:t>
            </a:r>
            <a:r>
              <a:rPr lang="tr-TR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nationalities</a:t>
            </a:r>
            <a:endParaRPr lang="tr-TR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None/>
            </a:pPr>
            <a:r>
              <a:rPr lang="tr-T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RO: </a:t>
            </a:r>
            <a:r>
              <a:rPr lang="tr-TR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Gender</a:t>
            </a:r>
            <a:r>
              <a:rPr lang="tr-TR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tr-TR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racial</a:t>
            </a:r>
            <a:r>
              <a:rPr lang="tr-TR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equality</a:t>
            </a:r>
            <a:endParaRPr lang="tr-TR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None/>
            </a:pPr>
            <a:r>
              <a:rPr lang="tr-T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SP: </a:t>
            </a:r>
            <a:r>
              <a:rPr lang="tr-TR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Religious</a:t>
            </a:r>
            <a:r>
              <a:rPr lang="tr-TR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equality</a:t>
            </a:r>
            <a:endParaRPr lang="tr-TR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None/>
            </a:pPr>
            <a:r>
              <a:rPr lang="tr-T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HU: </a:t>
            </a:r>
            <a:r>
              <a:rPr lang="tr-TR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Stereotypical</a:t>
            </a:r>
            <a:r>
              <a:rPr lang="tr-TR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thinking</a:t>
            </a:r>
            <a:r>
              <a:rPr lang="tr-TR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tr-TR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discrimination</a:t>
            </a:r>
            <a:r>
              <a:rPr lang="tr-TR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	</a:t>
            </a:r>
            <a:r>
              <a:rPr lang="tr-TR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</a:t>
            </a:r>
            <a:endParaRPr lang="tr-TR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final </a:t>
            </a:r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</a:t>
            </a:r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booklet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HATE IN OUR LIVES</a:t>
            </a:r>
          </a:p>
          <a:p>
            <a:pPr algn="ctr">
              <a:buNone/>
            </a:pPr>
            <a:r>
              <a:rPr lang="tr-T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Breaking</a:t>
            </a:r>
            <a:r>
              <a:rPr lang="tr-T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</a:t>
            </a:r>
            <a:r>
              <a:rPr lang="tr-T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tr-T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stereotyping</a:t>
            </a:r>
            <a:r>
              <a:rPr lang="tr-T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tr-T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discrimination</a:t>
            </a:r>
            <a:endParaRPr lang="tr-T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tr-T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tr-T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tr-TR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collection</a:t>
            </a:r>
            <a:r>
              <a:rPr lang="tr-T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tr-TR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interactive</a:t>
            </a:r>
            <a:r>
              <a:rPr lang="tr-T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r>
              <a:rPr lang="tr-T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tr-T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endParaRPr lang="tr-T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tr-TR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tr-T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</a:t>
            </a:r>
            <a:r>
              <a:rPr lang="tr-T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awareness</a:t>
            </a:r>
            <a:r>
              <a:rPr lang="tr-T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</a:t>
            </a:r>
            <a:r>
              <a:rPr lang="tr-T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tr-T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dangers</a:t>
            </a:r>
            <a:r>
              <a:rPr lang="tr-T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endParaRPr lang="tr-T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tr-TR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unfairness</a:t>
            </a:r>
            <a:r>
              <a:rPr lang="tr-T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tr-TR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stereotypes</a:t>
            </a:r>
            <a:r>
              <a:rPr lang="tr-T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tr-T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discriminating</a:t>
            </a:r>
            <a:endParaRPr lang="tr-T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tr-TR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behaviour</a:t>
            </a:r>
            <a:endParaRPr lang="tr-T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practises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i="1" dirty="0" err="1" smtClean="0"/>
              <a:t>Student</a:t>
            </a:r>
            <a:r>
              <a:rPr lang="tr-TR" i="1" dirty="0" smtClean="0"/>
              <a:t> </a:t>
            </a:r>
            <a:r>
              <a:rPr lang="tr-TR" i="1" dirty="0" err="1" smtClean="0"/>
              <a:t>selection</a:t>
            </a:r>
            <a:r>
              <a:rPr lang="tr-TR" i="1" dirty="0" smtClean="0"/>
              <a:t> </a:t>
            </a:r>
            <a:r>
              <a:rPr lang="tr-TR" i="1" dirty="0" err="1" smtClean="0"/>
              <a:t>methodology</a:t>
            </a:r>
            <a:r>
              <a:rPr lang="tr-TR" i="1" dirty="0" smtClean="0"/>
              <a:t> </a:t>
            </a:r>
            <a:r>
              <a:rPr lang="tr-TR" i="1" dirty="0" err="1" smtClean="0"/>
              <a:t>for</a:t>
            </a:r>
            <a:r>
              <a:rPr lang="tr-TR" i="1" dirty="0" smtClean="0"/>
              <a:t> </a:t>
            </a:r>
            <a:r>
              <a:rPr lang="tr-TR" i="1" dirty="0" err="1" smtClean="0"/>
              <a:t>the</a:t>
            </a:r>
            <a:r>
              <a:rPr lang="tr-TR" i="1" dirty="0" smtClean="0"/>
              <a:t> </a:t>
            </a:r>
            <a:r>
              <a:rPr lang="tr-TR" i="1" dirty="0" err="1" smtClean="0"/>
              <a:t>mobilities</a:t>
            </a:r>
            <a:endParaRPr lang="tr-TR" i="1" dirty="0" smtClean="0"/>
          </a:p>
          <a:p>
            <a:r>
              <a:rPr lang="tr-TR" i="1" dirty="0" err="1" smtClean="0"/>
              <a:t>Checklists</a:t>
            </a:r>
            <a:r>
              <a:rPr lang="tr-TR" i="1" dirty="0" smtClean="0"/>
              <a:t> </a:t>
            </a:r>
            <a:r>
              <a:rPr lang="tr-TR" i="1" dirty="0" err="1" smtClean="0"/>
              <a:t>and</a:t>
            </a:r>
            <a:r>
              <a:rPr lang="tr-TR" i="1" dirty="0" smtClean="0"/>
              <a:t> </a:t>
            </a:r>
            <a:r>
              <a:rPr lang="tr-TR" i="1" dirty="0" err="1" smtClean="0"/>
              <a:t>project</a:t>
            </a:r>
            <a:r>
              <a:rPr lang="tr-TR" i="1" dirty="0" smtClean="0"/>
              <a:t> </a:t>
            </a:r>
            <a:r>
              <a:rPr lang="tr-TR" i="1" dirty="0" err="1" smtClean="0"/>
              <a:t>communication</a:t>
            </a:r>
            <a:endParaRPr lang="tr-TR" i="1" dirty="0" smtClean="0"/>
          </a:p>
          <a:p>
            <a:r>
              <a:rPr lang="tr-TR" i="1" dirty="0" err="1" smtClean="0"/>
              <a:t>Skype</a:t>
            </a:r>
            <a:r>
              <a:rPr lang="tr-TR" i="1" dirty="0" smtClean="0"/>
              <a:t> talk </a:t>
            </a:r>
            <a:r>
              <a:rPr lang="tr-TR" i="1" dirty="0" err="1" smtClean="0"/>
              <a:t>with</a:t>
            </a:r>
            <a:r>
              <a:rPr lang="tr-TR" i="1" dirty="0" smtClean="0"/>
              <a:t> </a:t>
            </a:r>
            <a:r>
              <a:rPr lang="tr-TR" i="1" dirty="0" err="1" smtClean="0"/>
              <a:t>partners</a:t>
            </a:r>
            <a:endParaRPr lang="tr-TR" i="1" dirty="0"/>
          </a:p>
          <a:p>
            <a:r>
              <a:rPr lang="tr-TR" i="1" dirty="0" err="1" smtClean="0"/>
              <a:t>Cooperation</a:t>
            </a:r>
            <a:r>
              <a:rPr lang="tr-TR" i="1" dirty="0" smtClean="0"/>
              <a:t> </a:t>
            </a:r>
            <a:r>
              <a:rPr lang="tr-TR" i="1" dirty="0" err="1" smtClean="0"/>
              <a:t>with</a:t>
            </a:r>
            <a:r>
              <a:rPr lang="tr-TR" i="1" dirty="0" smtClean="0"/>
              <a:t> </a:t>
            </a:r>
            <a:r>
              <a:rPr lang="tr-TR" i="1" dirty="0" err="1" smtClean="0"/>
              <a:t>the</a:t>
            </a:r>
            <a:r>
              <a:rPr lang="tr-TR" i="1" dirty="0" smtClean="0"/>
              <a:t> </a:t>
            </a:r>
            <a:r>
              <a:rPr lang="tr-TR" i="1" dirty="0" err="1" smtClean="0"/>
              <a:t>NGOs</a:t>
            </a:r>
            <a:endParaRPr lang="tr-TR" i="1" dirty="0" smtClean="0"/>
          </a:p>
          <a:p>
            <a:r>
              <a:rPr lang="tr-TR" i="1" dirty="0" smtClean="0"/>
              <a:t>Video </a:t>
            </a:r>
            <a:r>
              <a:rPr lang="tr-TR" i="1" dirty="0" err="1" smtClean="0"/>
              <a:t>diaries</a:t>
            </a:r>
            <a:endParaRPr lang="tr-TR" i="1" dirty="0" smtClean="0"/>
          </a:p>
          <a:p>
            <a:r>
              <a:rPr lang="tr-TR" i="1" dirty="0" err="1" smtClean="0"/>
              <a:t>Evaluation</a:t>
            </a:r>
            <a:r>
              <a:rPr lang="tr-TR" i="1" dirty="0" smtClean="0"/>
              <a:t> </a:t>
            </a:r>
            <a:r>
              <a:rPr lang="tr-TR" i="1" dirty="0" err="1" smtClean="0"/>
              <a:t>reports</a:t>
            </a:r>
            <a:endParaRPr lang="tr-TR" i="1" dirty="0" smtClean="0"/>
          </a:p>
          <a:p>
            <a:r>
              <a:rPr lang="tr-TR" i="1" dirty="0" err="1" smtClean="0"/>
              <a:t>Twinspace</a:t>
            </a:r>
            <a:endParaRPr lang="tr-TR" i="1" dirty="0" smtClean="0"/>
          </a:p>
          <a:p>
            <a:r>
              <a:rPr lang="tr-TR" i="1" dirty="0" smtClean="0"/>
              <a:t>Project web </a:t>
            </a:r>
            <a:r>
              <a:rPr lang="tr-TR" i="1" dirty="0" err="1" smtClean="0"/>
              <a:t>page</a:t>
            </a:r>
            <a:endParaRPr lang="tr-TR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Ã¶rÃ¼ntÃ¼nÃ¼n olasÄ± iÃ§eriÄi: 5 kiÅi, oturan insanlar, masa ve iÃ§ mek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367470" cy="3275603"/>
          </a:xfrm>
          <a:prstGeom prst="rect">
            <a:avLst/>
          </a:prstGeom>
          <a:noFill/>
        </p:spPr>
      </p:pic>
      <p:pic>
        <p:nvPicPr>
          <p:cNvPr id="6149" name="Picture 5" descr="C:\Users\ysmn\Desktop\NO STEREOTYPES\Budapest 19-24.11.2017\photos\25550404_10156330850407697_513314013587778836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0019" y="1484784"/>
            <a:ext cx="4403981" cy="3302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9699" name="Picture 3" descr="C:\Users\ysmn\Desktop\NO STEREOTYPES\romania 15.04-22.04.2018\IMG_1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266554" cy="5449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248</Words>
  <Application>Microsoft Office PowerPoint</Application>
  <PresentationFormat>Ekran Gösterisi (4:3)</PresentationFormat>
  <Paragraphs>65</Paragraphs>
  <Slides>17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Ofis Teması</vt:lpstr>
      <vt:lpstr> No Stereotypes But Diversity   2017-1-HU01-KA219-035974 </vt:lpstr>
      <vt:lpstr>Project partners</vt:lpstr>
      <vt:lpstr>Meetings</vt:lpstr>
      <vt:lpstr>We want to reach the following objectives</vt:lpstr>
      <vt:lpstr>Topics</vt:lpstr>
      <vt:lpstr>The final output, a booklet about</vt:lpstr>
      <vt:lpstr>Good practises of our project</vt:lpstr>
      <vt:lpstr>Slayt 8</vt:lpstr>
      <vt:lpstr>Slayt 9</vt:lpstr>
      <vt:lpstr>Student selection methodology for the mobilities</vt:lpstr>
      <vt:lpstr>Who am I ?</vt:lpstr>
      <vt:lpstr>Slayt 12</vt:lpstr>
      <vt:lpstr>Slayt 13</vt:lpstr>
      <vt:lpstr>Slayt 14</vt:lpstr>
      <vt:lpstr>Video diary</vt:lpstr>
      <vt:lpstr>Evaluation</vt:lpstr>
      <vt:lpstr>Dissemination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Stereotypes But Diversity  2017-1-HU01-KA219-035974</dc:title>
  <dc:creator>ysmn</dc:creator>
  <cp:lastModifiedBy>ysmn</cp:lastModifiedBy>
  <cp:revision>11</cp:revision>
  <dcterms:created xsi:type="dcterms:W3CDTF">2018-10-10T20:06:20Z</dcterms:created>
  <dcterms:modified xsi:type="dcterms:W3CDTF">2019-03-15T21:57:35Z</dcterms:modified>
</cp:coreProperties>
</file>