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12188825"/>
  <p:notesSz cx="6858000" cy="9144000"/>
  <p:embeddedFontLst>
    <p:embeddedFont>
      <p:font typeface="Pinyon Script"/>
      <p:regular r:id="rId15"/>
    </p:embeddedFont>
    <p:embeddedFont>
      <p:font typeface="Carme"/>
      <p:regular r:id="rId16"/>
    </p:embeddedFont>
    <p:embeddedFont>
      <p:font typeface="Arimo"/>
      <p:regular r:id="rId17"/>
      <p:bold r:id="rId18"/>
      <p:italic r:id="rId19"/>
      <p:boldItalic r:id="rId20"/>
    </p:embeddedFont>
    <p:embeddedFont>
      <p:font typeface="Cantata One"/>
      <p:regular r:id="rId21"/>
    </p:embeddedFont>
    <p:embeddedFont>
      <p:font typeface="Libre Baskerville"/>
      <p:regular r:id="rId22"/>
      <p:bold r:id="rId23"/>
      <p:italic r:id="rId24"/>
    </p:embeddedFont>
    <p:embeddedFont>
      <p:font typeface="Lustria"/>
      <p:regular r:id="rId25"/>
    </p:embeddedFont>
    <p:embeddedFont>
      <p:font typeface="Open Sans Light"/>
      <p:regular r:id="rId26"/>
      <p:bold r:id="rId27"/>
      <p:italic r:id="rId28"/>
      <p:boldItalic r:id="rId29"/>
    </p:embeddedFont>
    <p:embeddedFont>
      <p:font typeface="Open Sans"/>
      <p:regular r:id="rId30"/>
      <p:bold r:id="rId31"/>
      <p:italic r:id="rId32"/>
      <p:boldItalic r:id="rId33"/>
    </p:embeddedFont>
    <p:embeddedFont>
      <p:font typeface="Century Gothic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8FDF6F7-5D9C-4D4A-9462-04D0614968AA}">
  <a:tblStyle styleId="{C8FDF6F7-5D9C-4D4A-9462-04D0614968A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2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2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2540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mo-boldItalic.fntdata"/><Relationship Id="rId22" Type="http://schemas.openxmlformats.org/officeDocument/2006/relationships/font" Target="fonts/LibreBaskerville-regular.fntdata"/><Relationship Id="rId21" Type="http://schemas.openxmlformats.org/officeDocument/2006/relationships/font" Target="fonts/CantataOne-regular.fntdata"/><Relationship Id="rId24" Type="http://schemas.openxmlformats.org/officeDocument/2006/relationships/font" Target="fonts/LibreBaskerville-italic.fntdata"/><Relationship Id="rId23" Type="http://schemas.openxmlformats.org/officeDocument/2006/relationships/font" Target="fonts/LibreBaskerville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Light-regular.fntdata"/><Relationship Id="rId25" Type="http://schemas.openxmlformats.org/officeDocument/2006/relationships/font" Target="fonts/Lustria-regular.fntdata"/><Relationship Id="rId28" Type="http://schemas.openxmlformats.org/officeDocument/2006/relationships/font" Target="fonts/OpenSansLight-italic.fntdata"/><Relationship Id="rId27" Type="http://schemas.openxmlformats.org/officeDocument/2006/relationships/font" Target="fonts/OpenSansLigh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Ligh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.fntdata"/><Relationship Id="rId30" Type="http://schemas.openxmlformats.org/officeDocument/2006/relationships/font" Target="fonts/OpenSans-regular.fntdata"/><Relationship Id="rId11" Type="http://schemas.openxmlformats.org/officeDocument/2006/relationships/slide" Target="slides/slide6.xml"/><Relationship Id="rId33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32" Type="http://schemas.openxmlformats.org/officeDocument/2006/relationships/font" Target="fonts/OpenSans-italic.fntdata"/><Relationship Id="rId13" Type="http://schemas.openxmlformats.org/officeDocument/2006/relationships/slide" Target="slides/slide8.xml"/><Relationship Id="rId35" Type="http://schemas.openxmlformats.org/officeDocument/2006/relationships/font" Target="fonts/CenturyGothic-bold.fntdata"/><Relationship Id="rId12" Type="http://schemas.openxmlformats.org/officeDocument/2006/relationships/slide" Target="slides/slide7.xml"/><Relationship Id="rId34" Type="http://schemas.openxmlformats.org/officeDocument/2006/relationships/font" Target="fonts/CenturyGothic-regular.fntdata"/><Relationship Id="rId15" Type="http://schemas.openxmlformats.org/officeDocument/2006/relationships/font" Target="fonts/PinyonScript-regular.fntdata"/><Relationship Id="rId37" Type="http://schemas.openxmlformats.org/officeDocument/2006/relationships/font" Target="fonts/CenturyGothic-boldItalic.fntdata"/><Relationship Id="rId14" Type="http://schemas.openxmlformats.org/officeDocument/2006/relationships/slide" Target="slides/slide9.xml"/><Relationship Id="rId36" Type="http://schemas.openxmlformats.org/officeDocument/2006/relationships/font" Target="fonts/CenturyGothic-italic.fntdata"/><Relationship Id="rId17" Type="http://schemas.openxmlformats.org/officeDocument/2006/relationships/font" Target="fonts/Arimo-regular.fntdata"/><Relationship Id="rId16" Type="http://schemas.openxmlformats.org/officeDocument/2006/relationships/font" Target="fonts/Carme-regular.fntdata"/><Relationship Id="rId19" Type="http://schemas.openxmlformats.org/officeDocument/2006/relationships/font" Target="fonts/Arimo-italic.fntdata"/><Relationship Id="rId18" Type="http://schemas.openxmlformats.org/officeDocument/2006/relationships/font" Target="fonts/Arim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666"/>
              <a:buFont typeface="Century"/>
              <a:buNone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666"/>
              <a:buFont typeface="Century"/>
              <a:buNone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382587" y="685800"/>
            <a:ext cx="60928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7620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entury"/>
              <a:buChar char="●"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76200" lvl="1" marL="4572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entury"/>
              <a:buChar char="○"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76200" lvl="2" marL="9144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entury"/>
              <a:buChar char="■"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76200" lvl="3" marL="13716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entury"/>
              <a:buChar char="●"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76200" lvl="4" marL="18288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entury"/>
              <a:buChar char="○"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76200" lvl="5" marL="22860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entury"/>
              <a:buChar char="■"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76200" lvl="6" marL="27432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entury"/>
              <a:buChar char="●"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76200" lvl="7" marL="32004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entury"/>
              <a:buChar char="○"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76200" lvl="8" marL="36576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entury"/>
              <a:buChar char="■"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666"/>
              <a:buFont typeface="Century"/>
              <a:buNone/>
              <a:defRPr b="0" i="0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20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96" name="Shape 96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15" name="Shape 115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24" name="Shape 124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38" name="Shape 138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/>
          <p:nvPr>
            <p:ph idx="2" type="sldImg"/>
          </p:nvPr>
        </p:nvSpPr>
        <p:spPr>
          <a:xfrm>
            <a:off x="382587" y="685800"/>
            <a:ext cx="60928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/>
          <p:nvPr>
            <p:ph idx="2" type="sldImg"/>
          </p:nvPr>
        </p:nvSpPr>
        <p:spPr>
          <a:xfrm>
            <a:off x="382587" y="685800"/>
            <a:ext cx="60928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/>
          <p:nvPr>
            <p:ph idx="2" type="sldImg"/>
          </p:nvPr>
        </p:nvSpPr>
        <p:spPr>
          <a:xfrm>
            <a:off x="382587" y="685800"/>
            <a:ext cx="60928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/>
          <p:nvPr>
            <p:ph idx="2" type="sldImg"/>
          </p:nvPr>
        </p:nvSpPr>
        <p:spPr>
          <a:xfrm>
            <a:off x="382587" y="685800"/>
            <a:ext cx="60928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Címdia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1674811" y="1524000"/>
            <a:ext cx="8839201" cy="32003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925"/>
              <a:buFont typeface="Century"/>
              <a:buNone/>
              <a:defRPr b="0" i="0" sz="5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674813" y="4876800"/>
            <a:ext cx="71627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8C45"/>
              </a:buClr>
              <a:buSzPct val="120000"/>
              <a:buFont typeface="Arial"/>
              <a:buNone/>
              <a:defRPr b="0" i="0" sz="2000" u="none" cap="none" strike="noStrike">
                <a:solidFill>
                  <a:srgbClr val="6C8C45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Alternatív kép képaláírással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5393371" y="0"/>
            <a:ext cx="6795452" cy="6858000"/>
          </a:xfrm>
          <a:prstGeom prst="rect">
            <a:avLst/>
          </a:prstGeom>
          <a:solidFill>
            <a:schemeClr val="dk2">
              <a:alpha val="49411"/>
            </a:scheme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5484812" y="0"/>
            <a:ext cx="6704011" cy="6858000"/>
          </a:xfrm>
          <a:prstGeom prst="rect">
            <a:avLst/>
          </a:prstGeom>
          <a:solidFill>
            <a:srgbClr val="527527">
              <a:alpha val="71372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76" name="Shape 76"/>
          <p:cNvSpPr txBox="1"/>
          <p:nvPr>
            <p:ph type="title"/>
          </p:nvPr>
        </p:nvSpPr>
        <p:spPr>
          <a:xfrm>
            <a:off x="608012" y="685800"/>
            <a:ext cx="4267199" cy="38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5000"/>
              <a:buFont typeface="Century"/>
              <a:buNone/>
              <a:defRPr b="0" i="0" sz="4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08012" y="4724400"/>
            <a:ext cx="4267199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2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Century"/>
              <a:buNone/>
              <a:defRPr b="0" i="0" sz="12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80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descr="Üres helyőrző kép hozzáadásához. Kattintson a helyőrzőre, és jelölje ki a hozzáadni kívánt képet. " id="78" name="Shape 78"/>
          <p:cNvSpPr/>
          <p:nvPr>
            <p:ph idx="2" type="pic"/>
          </p:nvPr>
        </p:nvSpPr>
        <p:spPr>
          <a:xfrm>
            <a:off x="6094412" y="685800"/>
            <a:ext cx="5486399" cy="5486399"/>
          </a:xfrm>
          <a:prstGeom prst="rect">
            <a:avLst/>
          </a:prstGeom>
          <a:solidFill>
            <a:srgbClr val="1D1B10"/>
          </a:solidFill>
          <a:ln cap="flat" cmpd="sng" w="50800">
            <a:solidFill>
              <a:schemeClr val="lt1"/>
            </a:solidFill>
            <a:prstDash val="solid"/>
            <a:miter lim="800000"/>
            <a:headEnd len="med" w="med" type="none"/>
            <a:tailEnd len="med" w="med" type="none"/>
          </a:ln>
          <a:effectLst>
            <a:outerShdw blurRad="190500" rotWithShape="0" algn="ctr">
              <a:srgbClr val="000000">
                <a:alpha val="49411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58333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50000"/>
              <a:buFont typeface="Century"/>
              <a:buNone/>
              <a:defRPr b="0" i="0" sz="2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58333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Cím és függőleges szöveg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5000"/>
              <a:buFont typeface="Century"/>
              <a:buNone/>
              <a:defRPr b="0" i="0" sz="4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84" name="Shape 84"/>
          <p:cNvSpPr txBox="1"/>
          <p:nvPr>
            <p:ph idx="1" type="body"/>
          </p:nvPr>
        </p:nvSpPr>
        <p:spPr>
          <a:xfrm rot="5400000">
            <a:off x="3922713" y="-800100"/>
            <a:ext cx="43434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76200" lvl="0" marL="228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15240" lvl="1" marL="59436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Char char="–"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-7619" lvl="2" marL="9601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-30480" lvl="3" marL="132588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-27939" lvl="4" marL="169164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-25400" lvl="5" marL="2057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-35560" lvl="6" marL="242316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-33020" lvl="7" marL="27889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-30479" lvl="8" marL="31546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Függőleges cím és szöveg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 rot="5400000">
            <a:off x="7542212" y="2819400"/>
            <a:ext cx="5486399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5000"/>
              <a:buFont typeface="Century"/>
              <a:buNone/>
              <a:defRPr b="0" i="0" sz="4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90" name="Shape 90"/>
          <p:cNvSpPr txBox="1"/>
          <p:nvPr>
            <p:ph idx="1" type="body"/>
          </p:nvPr>
        </p:nvSpPr>
        <p:spPr>
          <a:xfrm rot="5400000">
            <a:off x="2627311" y="-647699"/>
            <a:ext cx="5486399" cy="81533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76200" lvl="0" marL="228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15240" lvl="1" marL="59436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Char char="–"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-7619" lvl="2" marL="9601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-30480" lvl="3" marL="132588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-27939" lvl="4" marL="169164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-25400" lvl="5" marL="2057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-35560" lvl="6" marL="242316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-33020" lvl="7" marL="27889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-30479" lvl="8" marL="31546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Cím és tartalom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5000"/>
              <a:buFont typeface="Century"/>
              <a:buNone/>
              <a:defRPr b="0" i="0" sz="4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20" name="Shape 20"/>
          <p:cNvSpPr txBox="1"/>
          <p:nvPr>
            <p:ph idx="1" type="body"/>
          </p:nvPr>
        </p:nvSpPr>
        <p:spPr>
          <a:xfrm>
            <a:off x="1293813" y="1828800"/>
            <a:ext cx="96012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76200" lvl="0" marL="228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15240" lvl="1" marL="59436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Char char="–"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-7619" lvl="2" marL="9601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-30480" lvl="3" marL="132588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-27939" lvl="4" marL="169164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-25400" lvl="5" marL="2057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-35560" lvl="6" marL="242316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-33020" lvl="7" marL="27889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-30479" lvl="8" marL="31546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Összehasonlítá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5000"/>
              <a:buFont typeface="Century"/>
              <a:buNone/>
              <a:defRPr b="0" i="0" sz="4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1293812" y="1676400"/>
            <a:ext cx="4646376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None/>
              <a:defRPr b="1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1293812" y="2438400"/>
            <a:ext cx="4648198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25400" lvl="0" marL="228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-10159" lvl="1" marL="59436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Char char="–"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-33019" lvl="2" marL="9601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-55880" lvl="3" marL="132588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-53339" lvl="4" marL="169164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-50800" lvl="5" marL="2057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-60960" lvl="6" marL="242316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-58420" lvl="7" marL="27889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-55879" lvl="8" marL="31546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3" type="body"/>
          </p:nvPr>
        </p:nvSpPr>
        <p:spPr>
          <a:xfrm>
            <a:off x="6246812" y="1676400"/>
            <a:ext cx="4648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None/>
              <a:defRPr b="1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4" type="body"/>
          </p:nvPr>
        </p:nvSpPr>
        <p:spPr>
          <a:xfrm>
            <a:off x="6246812" y="2438400"/>
            <a:ext cx="46482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25400" lvl="0" marL="228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-10159" lvl="1" marL="59436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Char char="–"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-33019" lvl="2" marL="9601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-55880" lvl="3" marL="132588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-53339" lvl="4" marL="169164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-50800" lvl="5" marL="2057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-60960" lvl="6" marL="242316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-58420" lvl="7" marL="27889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-55879" lvl="8" marL="31546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Csak cím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5000"/>
              <a:buFont typeface="Century"/>
              <a:buNone/>
              <a:defRPr b="0" i="0" sz="4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Üre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zakaszfejléc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1293812" y="3429000"/>
            <a:ext cx="9601201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9166"/>
              <a:buFont typeface="Century"/>
              <a:buNone/>
              <a:defRPr b="0" i="0" sz="4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1293812" y="685800"/>
            <a:ext cx="7543800" cy="106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0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125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14285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14285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14285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14285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14285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14285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Két tartalomrész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5000"/>
              <a:buFont typeface="Century"/>
              <a:buNone/>
              <a:defRPr b="0" i="0" sz="4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1293812" y="1828800"/>
            <a:ext cx="4648198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76200" lvl="0" marL="228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15240" lvl="1" marL="59436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Char char="–"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-7619" lvl="2" marL="9601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-30480" lvl="3" marL="132588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-27939" lvl="4" marL="169164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-25400" lvl="5" marL="2057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-35560" lvl="6" marL="242316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-33020" lvl="7" marL="27889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-30479" lvl="8" marL="31546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2" type="body"/>
          </p:nvPr>
        </p:nvSpPr>
        <p:spPr>
          <a:xfrm>
            <a:off x="6246812" y="1828800"/>
            <a:ext cx="4648202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76200" lvl="0" marL="228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15240" lvl="1" marL="59436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Char char="–"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-7619" lvl="2" marL="9601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-30480" lvl="3" marL="132588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-27939" lvl="4" marL="169164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-25400" lvl="5" marL="2057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-35560" lvl="6" marL="242316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-33020" lvl="7" marL="27889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-30479" lvl="8" marL="31546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Tartalomrész képaláírással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dk2">
              <a:alpha val="49411"/>
            </a:scheme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699452" y="0"/>
            <a:ext cx="4700683" cy="6858000"/>
          </a:xfrm>
          <a:prstGeom prst="rect">
            <a:avLst/>
          </a:prstGeom>
          <a:solidFill>
            <a:srgbClr val="527527">
              <a:alpha val="71372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58" name="Shape 58"/>
          <p:cNvSpPr txBox="1"/>
          <p:nvPr>
            <p:ph type="title"/>
          </p:nvPr>
        </p:nvSpPr>
        <p:spPr>
          <a:xfrm>
            <a:off x="1293812" y="685800"/>
            <a:ext cx="3581399" cy="38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5000"/>
              <a:buFont typeface="Century"/>
              <a:buNone/>
              <a:defRPr b="0" i="0" sz="4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1293812" y="4724400"/>
            <a:ext cx="3581399" cy="14017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2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Century"/>
              <a:buNone/>
              <a:defRPr b="0" i="0" sz="12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80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2" type="body"/>
          </p:nvPr>
        </p:nvSpPr>
        <p:spPr>
          <a:xfrm>
            <a:off x="6094412" y="685800"/>
            <a:ext cx="5484970" cy="5486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76200" lvl="0" marL="228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15240" lvl="1" marL="59436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Char char="–"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-7619" lvl="2" marL="9601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-30480" lvl="3" marL="132588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-27939" lvl="4" marL="169164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-25400" lvl="5" marL="2057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-35560" lvl="6" marL="242316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-33020" lvl="7" marL="27889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-30479" lvl="8" marL="31546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Kép képaláírással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dk2">
              <a:alpha val="49411"/>
            </a:scheme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699452" y="0"/>
            <a:ext cx="4700683" cy="6858000"/>
          </a:xfrm>
          <a:prstGeom prst="rect">
            <a:avLst/>
          </a:prstGeom>
          <a:solidFill>
            <a:srgbClr val="527527">
              <a:alpha val="71372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67" name="Shape 67"/>
          <p:cNvSpPr txBox="1"/>
          <p:nvPr>
            <p:ph type="title"/>
          </p:nvPr>
        </p:nvSpPr>
        <p:spPr>
          <a:xfrm>
            <a:off x="1293812" y="685800"/>
            <a:ext cx="3581399" cy="38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5000"/>
              <a:buFont typeface="Century"/>
              <a:buNone/>
              <a:defRPr b="0" i="0" sz="4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1293812" y="4724400"/>
            <a:ext cx="3581399" cy="14017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2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Century"/>
              <a:buNone/>
              <a:defRPr b="0" i="0" sz="12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80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77777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descr="Üres helyőrző kép hozzáadásához. Kattintson a helyőrzőre, és jelölje ki a hozzáadni kívánt képet. " id="69" name="Shape 69"/>
          <p:cNvSpPr/>
          <p:nvPr>
            <p:ph idx="2" type="pic"/>
          </p:nvPr>
        </p:nvSpPr>
        <p:spPr>
          <a:xfrm>
            <a:off x="6094412" y="685800"/>
            <a:ext cx="5486399" cy="5486399"/>
          </a:xfrm>
          <a:prstGeom prst="rect">
            <a:avLst/>
          </a:prstGeom>
          <a:solidFill>
            <a:srgbClr val="1D1B10"/>
          </a:solidFill>
          <a:ln cap="flat" cmpd="sng" w="50800">
            <a:solidFill>
              <a:schemeClr val="lt1"/>
            </a:solidFill>
            <a:prstDash val="solid"/>
            <a:miter lim="800000"/>
            <a:headEnd len="med" w="med" type="none"/>
            <a:tailEnd len="med" w="med" type="none"/>
          </a:ln>
          <a:effectLst>
            <a:outerShdw blurRad="190500" rotWithShape="0" algn="ctr">
              <a:srgbClr val="000000">
                <a:alpha val="49411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58333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50000"/>
              <a:buFont typeface="Century"/>
              <a:buNone/>
              <a:defRPr b="0" i="0" sz="2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58333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7272"/>
              <a:buFont typeface="Century"/>
              <a:buNone/>
              <a:defRPr b="0" i="0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1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5000"/>
              <a:buFont typeface="Century"/>
              <a:buNone/>
              <a:defRPr b="0" i="0" sz="4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indent="0" lvl="2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indent="0" lvl="3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indent="0" lvl="4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indent="0" lvl="5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indent="0" lvl="6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indent="0" lvl="7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indent="0" lvl="8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1293813" y="1828800"/>
            <a:ext cx="96012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76200" lvl="0" marL="228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15240" lvl="1" marL="59436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"/>
              <a:buChar char="–"/>
              <a:defRPr b="0" i="0" sz="2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-7619" lvl="2" marL="9601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-30480" lvl="3" marL="132588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-27939" lvl="4" marL="169164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-25400" lvl="5" marL="2057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-35560" lvl="6" marL="242316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-33020" lvl="7" marL="278892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-30479" lvl="8" marL="31546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1" type="ftr"/>
          </p:nvPr>
        </p:nvSpPr>
        <p:spPr>
          <a:xfrm>
            <a:off x="12938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40000"/>
              <a:buFont typeface="Century"/>
              <a:buNone/>
              <a:defRPr b="0" i="0" sz="1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0" type="dt"/>
          </p:nvPr>
        </p:nvSpPr>
        <p:spPr>
          <a:xfrm>
            <a:off x="7999411" y="6400801"/>
            <a:ext cx="1320059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40000"/>
              <a:buFont typeface="Century"/>
              <a:buNone/>
              <a:defRPr b="0" i="0" sz="1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Century"/>
              <a:buNone/>
              <a:defRPr b="0" i="0" sz="18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9675811" y="6400801"/>
            <a:ext cx="1219202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fld id="{00000000-1234-1234-1234-123412341234}" type="slidenum">
              <a:rPr b="0" i="0" lang="hu" sz="1000" u="none" cap="none" strike="noStrik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spd="med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7.jpg"/><Relationship Id="rId13" Type="http://schemas.openxmlformats.org/officeDocument/2006/relationships/image" Target="../media/image6.pn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biography.com/people/groups/writers-playwrights" TargetMode="External"/><Relationship Id="rId4" Type="http://schemas.openxmlformats.org/officeDocument/2006/relationships/hyperlink" Target="https://www.biography.com/people/groups/writers-poets" TargetMode="External"/><Relationship Id="rId9" Type="http://schemas.openxmlformats.org/officeDocument/2006/relationships/image" Target="../media/image4.jpg"/><Relationship Id="rId5" Type="http://schemas.openxmlformats.org/officeDocument/2006/relationships/hyperlink" Target="https://www.biography.com/people/groups/born-on-april-23" TargetMode="External"/><Relationship Id="rId6" Type="http://schemas.openxmlformats.org/officeDocument/2006/relationships/hyperlink" Target="https://www.biography.com/people/groups/died-on-april-23" TargetMode="External"/><Relationship Id="rId7" Type="http://schemas.openxmlformats.org/officeDocument/2006/relationships/hyperlink" Target="https://www.biography.com/people/groups/died-1616" TargetMode="External"/><Relationship Id="rId8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40" Type="http://schemas.openxmlformats.org/officeDocument/2006/relationships/hyperlink" Target="http://shakespeare.mit.edu/timon/index.html" TargetMode="External"/><Relationship Id="rId20" Type="http://schemas.openxmlformats.org/officeDocument/2006/relationships/hyperlink" Target="http://shakespeare.mit.edu/two_gentlemen/index.html" TargetMode="External"/><Relationship Id="rId42" Type="http://schemas.openxmlformats.org/officeDocument/2006/relationships/hyperlink" Target="http://shakespeare.mit.edu/Poetry/sonnets.html" TargetMode="External"/><Relationship Id="rId41" Type="http://schemas.openxmlformats.org/officeDocument/2006/relationships/hyperlink" Target="http://shakespeare.mit.edu/titus/index.html" TargetMode="External"/><Relationship Id="rId22" Type="http://schemas.openxmlformats.org/officeDocument/2006/relationships/hyperlink" Target="http://shakespeare.mit.edu/1henryiv/index.html" TargetMode="External"/><Relationship Id="rId44" Type="http://schemas.openxmlformats.org/officeDocument/2006/relationships/hyperlink" Target="http://shakespeare.mit.edu/Poetry/RapeOfLucrece.html" TargetMode="External"/><Relationship Id="rId21" Type="http://schemas.openxmlformats.org/officeDocument/2006/relationships/hyperlink" Target="http://shakespeare.mit.edu/winters_tale/index.html" TargetMode="External"/><Relationship Id="rId43" Type="http://schemas.openxmlformats.org/officeDocument/2006/relationships/hyperlink" Target="http://shakespeare.mit.edu/Poetry/LoversComplaint.html" TargetMode="External"/><Relationship Id="rId24" Type="http://schemas.openxmlformats.org/officeDocument/2006/relationships/hyperlink" Target="http://shakespeare.mit.edu/henryv/index.html" TargetMode="External"/><Relationship Id="rId46" Type="http://schemas.openxmlformats.org/officeDocument/2006/relationships/hyperlink" Target="http://shakespeare.mit.edu/Poetry/elegy.html" TargetMode="External"/><Relationship Id="rId23" Type="http://schemas.openxmlformats.org/officeDocument/2006/relationships/hyperlink" Target="http://shakespeare.mit.edu/2henryiv/index.html" TargetMode="External"/><Relationship Id="rId45" Type="http://schemas.openxmlformats.org/officeDocument/2006/relationships/hyperlink" Target="http://shakespeare.mit.edu/Poetry/VenusAndAdonis.html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Relationship Id="rId9" Type="http://schemas.openxmlformats.org/officeDocument/2006/relationships/hyperlink" Target="http://shakespeare.mit.edu/lll/index.html" TargetMode="External"/><Relationship Id="rId26" Type="http://schemas.openxmlformats.org/officeDocument/2006/relationships/hyperlink" Target="http://shakespeare.mit.edu/2henryvi/index.html" TargetMode="External"/><Relationship Id="rId25" Type="http://schemas.openxmlformats.org/officeDocument/2006/relationships/hyperlink" Target="http://shakespeare.mit.edu/1henryvi/index.html" TargetMode="External"/><Relationship Id="rId28" Type="http://schemas.openxmlformats.org/officeDocument/2006/relationships/hyperlink" Target="http://shakespeare.mit.edu/henryviii/index.html" TargetMode="External"/><Relationship Id="rId27" Type="http://schemas.openxmlformats.org/officeDocument/2006/relationships/hyperlink" Target="http://shakespeare.mit.edu/3henryvi/index.html" TargetMode="External"/><Relationship Id="rId5" Type="http://schemas.openxmlformats.org/officeDocument/2006/relationships/hyperlink" Target="http://shakespeare.mit.edu/allswell/index.html" TargetMode="External"/><Relationship Id="rId6" Type="http://schemas.openxmlformats.org/officeDocument/2006/relationships/hyperlink" Target="http://shakespeare.mit.edu/asyoulikeit/index.html" TargetMode="External"/><Relationship Id="rId29" Type="http://schemas.openxmlformats.org/officeDocument/2006/relationships/hyperlink" Target="http://shakespeare.mit.edu/john/index.html" TargetMode="External"/><Relationship Id="rId7" Type="http://schemas.openxmlformats.org/officeDocument/2006/relationships/hyperlink" Target="http://shakespeare.mit.edu/comedy_errors/index.html" TargetMode="External"/><Relationship Id="rId8" Type="http://schemas.openxmlformats.org/officeDocument/2006/relationships/hyperlink" Target="http://shakespeare.mit.edu/cymbeline/index.html" TargetMode="External"/><Relationship Id="rId31" Type="http://schemas.openxmlformats.org/officeDocument/2006/relationships/hyperlink" Target="http://shakespeare.mit.edu/richardiii/index.html" TargetMode="External"/><Relationship Id="rId30" Type="http://schemas.openxmlformats.org/officeDocument/2006/relationships/hyperlink" Target="http://shakespeare.mit.edu/richardii/index.html" TargetMode="External"/><Relationship Id="rId11" Type="http://schemas.openxmlformats.org/officeDocument/2006/relationships/hyperlink" Target="http://shakespeare.mit.edu/merry_wives/index.html" TargetMode="External"/><Relationship Id="rId33" Type="http://schemas.openxmlformats.org/officeDocument/2006/relationships/hyperlink" Target="http://shakespeare.mit.edu/coriolanus/index.html" TargetMode="External"/><Relationship Id="rId10" Type="http://schemas.openxmlformats.org/officeDocument/2006/relationships/hyperlink" Target="http://shakespeare.mit.edu/measure/index.html" TargetMode="External"/><Relationship Id="rId32" Type="http://schemas.openxmlformats.org/officeDocument/2006/relationships/hyperlink" Target="http://shakespeare.mit.edu/cleopatra/index.html" TargetMode="External"/><Relationship Id="rId13" Type="http://schemas.openxmlformats.org/officeDocument/2006/relationships/hyperlink" Target="http://shakespeare.mit.edu/midsummer/index.html" TargetMode="External"/><Relationship Id="rId35" Type="http://schemas.openxmlformats.org/officeDocument/2006/relationships/hyperlink" Target="http://shakespeare.mit.edu/julius_caesar/index.html" TargetMode="External"/><Relationship Id="rId12" Type="http://schemas.openxmlformats.org/officeDocument/2006/relationships/hyperlink" Target="http://shakespeare.mit.edu/merchant/index.html" TargetMode="External"/><Relationship Id="rId34" Type="http://schemas.openxmlformats.org/officeDocument/2006/relationships/hyperlink" Target="http://shakespeare.mit.edu/hamlet/index.html" TargetMode="External"/><Relationship Id="rId15" Type="http://schemas.openxmlformats.org/officeDocument/2006/relationships/hyperlink" Target="http://shakespeare.mit.edu/pericles/index.html" TargetMode="External"/><Relationship Id="rId37" Type="http://schemas.openxmlformats.org/officeDocument/2006/relationships/hyperlink" Target="http://shakespeare.mit.edu/macbeth/index.html" TargetMode="External"/><Relationship Id="rId14" Type="http://schemas.openxmlformats.org/officeDocument/2006/relationships/hyperlink" Target="http://shakespeare.mit.edu/much_ado/index.html" TargetMode="External"/><Relationship Id="rId36" Type="http://schemas.openxmlformats.org/officeDocument/2006/relationships/hyperlink" Target="http://shakespeare.mit.edu/lear/index.html" TargetMode="External"/><Relationship Id="rId17" Type="http://schemas.openxmlformats.org/officeDocument/2006/relationships/hyperlink" Target="http://shakespeare.mit.edu/tempest/index.html" TargetMode="External"/><Relationship Id="rId39" Type="http://schemas.openxmlformats.org/officeDocument/2006/relationships/hyperlink" Target="http://shakespeare.mit.edu/romeo_juliet/index.html" TargetMode="External"/><Relationship Id="rId16" Type="http://schemas.openxmlformats.org/officeDocument/2006/relationships/hyperlink" Target="http://shakespeare.mit.edu/taming_shrew/index.html" TargetMode="External"/><Relationship Id="rId38" Type="http://schemas.openxmlformats.org/officeDocument/2006/relationships/hyperlink" Target="http://shakespeare.mit.edu/othello/index.html" TargetMode="External"/><Relationship Id="rId19" Type="http://schemas.openxmlformats.org/officeDocument/2006/relationships/hyperlink" Target="http://shakespeare.mit.edu/twelfth_night/index.html" TargetMode="External"/><Relationship Id="rId18" Type="http://schemas.openxmlformats.org/officeDocument/2006/relationships/hyperlink" Target="http://shakespeare.mit.edu/troilus_cressida/index.htm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3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5900" y="620687"/>
            <a:ext cx="9145070" cy="573790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>
            <p:ph type="ctrTitle"/>
          </p:nvPr>
        </p:nvSpPr>
        <p:spPr>
          <a:xfrm>
            <a:off x="1557900" y="4449150"/>
            <a:ext cx="7603500" cy="1266000"/>
          </a:xfrm>
          <a:prstGeom prst="rect">
            <a:avLst/>
          </a:prstGeom>
          <a:blipFill rotWithShape="1">
            <a:blip r:embed="rId4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" sz="8000" u="none" cap="none" strike="noStrike">
                <a:solidFill>
                  <a:schemeClr val="dk1"/>
                </a:solidFill>
                <a:latin typeface="Pinyon Script"/>
                <a:ea typeface="Pinyon Script"/>
                <a:cs typeface="Pinyon Script"/>
                <a:sym typeface="Pinyon Script"/>
              </a:rPr>
              <a:t>Shakespeare’s life</a:t>
            </a:r>
          </a:p>
        </p:txBody>
      </p:sp>
      <p:sp>
        <p:nvSpPr>
          <p:cNvPr id="100" name="Shape 100"/>
          <p:cNvSpPr txBox="1"/>
          <p:nvPr>
            <p:ph idx="1" type="subTitle"/>
          </p:nvPr>
        </p:nvSpPr>
        <p:spPr>
          <a:xfrm>
            <a:off x="1557908" y="5852355"/>
            <a:ext cx="2285737" cy="370266"/>
          </a:xfrm>
          <a:prstGeom prst="rect">
            <a:avLst/>
          </a:prstGeom>
          <a:blipFill rotWithShape="1">
            <a:blip r:embed="rId4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" sz="1850" u="none" cap="none" strike="noStrik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MADE BY ZOE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78369" y="327870"/>
            <a:ext cx="2520279" cy="975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hu" sz="54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Profile</a:t>
            </a:r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188771" y="2176272"/>
            <a:ext cx="2581861" cy="43260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88850" lIns="0" rIns="0" wrap="square" tIns="63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ct val="25000"/>
              <a:buFont typeface="Arial"/>
              <a:buNone/>
            </a:pPr>
            <a:r>
              <a:rPr b="1" i="0" lang="hu" sz="2000" u="none" cap="none" strike="noStrike">
                <a:solidFill>
                  <a:srgbClr val="B4B4B4"/>
                </a:solidFill>
                <a:latin typeface="Carme"/>
                <a:ea typeface="Carme"/>
                <a:cs typeface="Carme"/>
                <a:sym typeface="Carme"/>
              </a:rPr>
              <a:t>  NAME</a:t>
            </a:r>
          </a:p>
          <a:p>
            <a:pPr indent="-45720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entury"/>
              <a:buNone/>
            </a:pPr>
            <a:r>
              <a:rPr b="0" i="0" lang="hu" sz="2000" u="sng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William Shakespeare</a:t>
            </a:r>
          </a:p>
          <a:p>
            <a:pPr indent="-45720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r>
              <a:t/>
            </a:r>
            <a:endParaRPr b="0" i="0" sz="2000" u="none" cap="none" strike="noStrike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ct val="25000"/>
              <a:buFont typeface="Arial"/>
              <a:buNone/>
            </a:pPr>
            <a:r>
              <a:rPr b="1" i="0" lang="hu" sz="2000" u="none" cap="none" strike="noStrike">
                <a:solidFill>
                  <a:srgbClr val="B4B4B4"/>
                </a:solidFill>
                <a:latin typeface="Carme"/>
                <a:ea typeface="Carme"/>
                <a:cs typeface="Carme"/>
                <a:sym typeface="Carme"/>
              </a:rPr>
              <a:t>  OCCUPATION</a:t>
            </a:r>
          </a:p>
          <a:p>
            <a:pPr indent="-45720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0000"/>
              </a:buClr>
              <a:buSzPct val="25000"/>
              <a:buFont typeface="Century"/>
              <a:buNone/>
            </a:pPr>
            <a:r>
              <a:rPr b="0" i="0" lang="hu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   Playwright</a:t>
            </a:r>
            <a:r>
              <a:rPr b="0" i="0" lang="hu" sz="2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 </a:t>
            </a:r>
            <a:r>
              <a:rPr b="0" i="0" lang="hu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Poet</a:t>
            </a:r>
            <a:r>
              <a:rPr b="0" i="0" lang="hu" sz="2000" u="none" cap="none" strike="noStrike">
                <a:solidFill>
                  <a:srgbClr val="A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indent="-45720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r>
              <a:t/>
            </a:r>
            <a:endParaRPr b="0" i="0" sz="2000" u="none" cap="none" strike="noStrike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ct val="25000"/>
              <a:buFont typeface="Arial"/>
              <a:buNone/>
            </a:pPr>
            <a:r>
              <a:rPr b="1" i="0" lang="hu" sz="2000" u="none" cap="none" strike="noStrike">
                <a:solidFill>
                  <a:srgbClr val="B4B4B4"/>
                </a:solidFill>
                <a:latin typeface="Carme"/>
                <a:ea typeface="Carme"/>
                <a:cs typeface="Carme"/>
                <a:sym typeface="Carme"/>
              </a:rPr>
              <a:t>  BIRTH DATE</a:t>
            </a:r>
          </a:p>
          <a:p>
            <a:pPr indent="-45720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entury"/>
              <a:buNone/>
            </a:pPr>
            <a:r>
              <a:rPr b="0" i="0" lang="hu" sz="20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   </a:t>
            </a:r>
            <a:r>
              <a:rPr b="0" i="0" lang="hu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April 23</a:t>
            </a:r>
            <a:r>
              <a:rPr b="0" i="0" lang="hu" sz="2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b="0" i="0" lang="hu" sz="20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b="0" i="0" lang="hu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</a:rPr>
              <a:t>1564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ct val="25000"/>
              <a:buFont typeface="Arial"/>
              <a:buNone/>
            </a:pPr>
            <a:r>
              <a:rPr b="0" i="0" lang="hu" sz="20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</a:t>
            </a:r>
            <a:r>
              <a:rPr b="1" i="0" lang="hu" sz="2000" u="none" cap="none" strike="noStrike">
                <a:solidFill>
                  <a:srgbClr val="B4B4B4"/>
                </a:solidFill>
                <a:latin typeface="Carme"/>
                <a:ea typeface="Carme"/>
                <a:cs typeface="Carme"/>
                <a:sym typeface="Carme"/>
              </a:rPr>
              <a:t> DEATH DATE</a:t>
            </a:r>
          </a:p>
          <a:p>
            <a:pPr indent="-45720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0000"/>
              </a:buClr>
              <a:buSzPct val="25000"/>
              <a:buFont typeface="Century"/>
              <a:buNone/>
            </a:pPr>
            <a:r>
              <a:rPr b="0" i="0" lang="hu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    April 23</a:t>
            </a:r>
            <a:r>
              <a:rPr b="0" i="0" lang="hu" sz="2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b="0" i="0" lang="hu" sz="20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b="0" i="0" lang="hu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1616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11188" y="327870"/>
            <a:ext cx="2376263" cy="336080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72815" y="3994298"/>
            <a:ext cx="4691634" cy="249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47548" y="3546977"/>
            <a:ext cx="2358396" cy="2951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ag of England.svg" id="110" name="Shape 1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257352" y="1201068"/>
            <a:ext cx="2933796" cy="176027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descr="Képtalálat a következőre: „shakespeare quotes”" id="111" name="Shape 1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059667" y="799685"/>
            <a:ext cx="2742341" cy="21522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lliam Shakespeare Signature.svg" id="112" name="Shape 1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4933" y="5971032"/>
            <a:ext cx="2645752" cy="458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942527" y="292600"/>
            <a:ext cx="2552100" cy="74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r>
              <a:rPr b="1" i="0" lang="hu" sz="44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Works</a:t>
            </a:r>
          </a:p>
        </p:txBody>
      </p:sp>
      <p:pic>
        <p:nvPicPr>
          <p:cNvPr descr="Képtalálat a következőre: „romeo and juliet”" id="118" name="Shape 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0033" y="3649808"/>
            <a:ext cx="2047506" cy="266029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987768" y="2947240"/>
            <a:ext cx="205671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mo"/>
              <a:buNone/>
            </a:pPr>
            <a:r>
              <a:rPr b="1" i="0" lang="hu" sz="1400" u="none" cap="none" strike="noStrik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Pictures from 1936 film Romeo and Juliet.</a:t>
            </a:r>
          </a:p>
        </p:txBody>
      </p:sp>
      <p:pic>
        <p:nvPicPr>
          <p:cNvPr descr="Képtalálat a következőre: „romeo and juliet 1936”" id="120" name="Shape 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3001" y="1162140"/>
            <a:ext cx="2223575" cy="16577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1" name="Shape 121"/>
          <p:cNvGraphicFramePr/>
          <p:nvPr/>
        </p:nvGraphicFramePr>
        <p:xfrm>
          <a:off x="3585951" y="75826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{C8FDF6F7-5D9C-4D4A-9462-04D0614968AA}</a:tableStyleId>
              </a:tblPr>
              <a:tblGrid>
                <a:gridCol w="2031475"/>
                <a:gridCol w="2031475"/>
                <a:gridCol w="2031475"/>
                <a:gridCol w="2031475"/>
              </a:tblGrid>
              <a:tr h="704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2F2F2"/>
                        </a:buClr>
                        <a:buSzPct val="25000"/>
                        <a:buFont typeface="Open Sans Light"/>
                        <a:buNone/>
                      </a:pPr>
                      <a:r>
                        <a:rPr lang="hu" sz="2800" u="sng" cap="none" strike="noStrike">
                          <a:solidFill>
                            <a:srgbClr val="F2F2F2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Comedy</a:t>
                      </a:r>
                    </a:p>
                  </a:txBody>
                  <a:tcPr marT="45725" marB="45725" marR="91450" marL="91450">
                    <a:solidFill>
                      <a:schemeClr val="dk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2F2F2"/>
                        </a:buClr>
                        <a:buSzPct val="25000"/>
                        <a:buFont typeface="Open Sans Light"/>
                        <a:buNone/>
                      </a:pPr>
                      <a:r>
                        <a:rPr lang="hu" sz="2800" u="sng" cap="none" strike="noStrike">
                          <a:solidFill>
                            <a:srgbClr val="F2F2F2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History</a:t>
                      </a:r>
                    </a:p>
                  </a:txBody>
                  <a:tcPr marT="45725" marB="45725" marR="91450" marL="91450">
                    <a:solidFill>
                      <a:schemeClr val="dk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2F2F2"/>
                        </a:buClr>
                        <a:buSzPct val="25000"/>
                        <a:buFont typeface="Open Sans Light"/>
                        <a:buNone/>
                      </a:pPr>
                      <a:r>
                        <a:rPr lang="hu" sz="2800" u="sng" cap="none" strike="noStrike">
                          <a:solidFill>
                            <a:srgbClr val="F2F2F2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Tragedy</a:t>
                      </a:r>
                    </a:p>
                  </a:txBody>
                  <a:tcPr marT="45725" marB="45725" marR="91450" marL="91450">
                    <a:solidFill>
                      <a:schemeClr val="dk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2F2F2"/>
                        </a:buClr>
                        <a:buSzPct val="25000"/>
                        <a:buFont typeface="Open Sans Light"/>
                        <a:buNone/>
                      </a:pPr>
                      <a:r>
                        <a:rPr lang="hu" sz="2800" u="sng" cap="none" strike="noStrike">
                          <a:solidFill>
                            <a:srgbClr val="F2F2F2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Poetry</a:t>
                      </a:r>
                    </a:p>
                  </a:txBody>
                  <a:tcPr marT="45725" marB="45725" marR="91450" marL="91450">
                    <a:solidFill>
                      <a:schemeClr val="dk2"/>
                    </a:solidFill>
                  </a:tcPr>
                </a:tc>
              </a:tr>
              <a:tr h="44451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All's Well That Ends Well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As You Like It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/>
                        </a:rPr>
                        <a:t>The Comedy of Errors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/>
                        </a:rPr>
                        <a:t>Cymbeline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/>
                        </a:rPr>
                        <a:t>Love's Labours Lost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0"/>
                        </a:rPr>
                        <a:t>Measure for Measure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1"/>
                        </a:rPr>
                        <a:t>The Merry Wives of Windsor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2"/>
                        </a:rPr>
                        <a:t>The Merchant of Venice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3"/>
                        </a:rPr>
                        <a:t>A Midsummer Night's Dream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4"/>
                        </a:rPr>
                        <a:t>Much Ado About Nothing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5"/>
                        </a:rPr>
                        <a:t>Pericles, Prince of Tyre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6"/>
                        </a:rPr>
                        <a:t>Taming of the Shrew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7"/>
                        </a:rPr>
                        <a:t>The Tempest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8"/>
                        </a:rPr>
                        <a:t>Troilus and Cressida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9"/>
                        </a:rPr>
                        <a:t>Twelfth Night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0"/>
                        </a:rPr>
                        <a:t>Two Gentlemen of Verona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1"/>
                        </a:rPr>
                        <a:t>Winter's Tale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2"/>
                        </a:rPr>
                        <a:t>Henry IV, part 1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3"/>
                        </a:rPr>
                        <a:t>Henry IV, part 2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4"/>
                        </a:rPr>
                        <a:t>Henry V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5"/>
                        </a:rPr>
                        <a:t>Henry VI, part 1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6"/>
                        </a:rPr>
                        <a:t>Henry VI, part 2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7"/>
                        </a:rPr>
                        <a:t>Henry VI, part 3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8"/>
                        </a:rPr>
                        <a:t>Henry VIII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9"/>
                        </a:rPr>
                        <a:t>King John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0"/>
                        </a:rPr>
                        <a:t>Richard II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1"/>
                        </a:rPr>
                        <a:t>Richard III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2"/>
                        </a:rPr>
                        <a:t>Antony and Cleopatra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3"/>
                        </a:rPr>
                        <a:t>Coriolanus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4"/>
                        </a:rPr>
                        <a:t>Hamlet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5"/>
                        </a:rPr>
                        <a:t>Julius Caesar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6"/>
                        </a:rPr>
                        <a:t>King Lear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7"/>
                        </a:rPr>
                        <a:t>Macbeth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8"/>
                        </a:rPr>
                        <a:t>Othello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9"/>
                        </a:rPr>
                        <a:t>Romeo and Juliet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0"/>
                        </a:rPr>
                        <a:t>Timon of Athens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0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1"/>
                        </a:rPr>
                        <a:t>Titus Andronicus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1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2"/>
                        </a:rPr>
                        <a:t>The Sonnets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1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3"/>
                        </a:rPr>
                        <a:t>A Lover's Complaint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1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4"/>
                        </a:rPr>
                        <a:t>The Rape of Lucrece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1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5"/>
                        </a:rPr>
                        <a:t>Venus and Adonis</a:t>
                      </a:r>
                      <a:r>
                        <a:rPr b="0" i="0" lang="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br>
                        <a:rPr lang="hu" sz="1400" u="none" cap="none" strike="noStrike"/>
                      </a:br>
                      <a:r>
                        <a:rPr b="0" i="1" lang="hu" sz="14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6"/>
                        </a:rPr>
                        <a:t>Funeral Elegy by W.S.</a:t>
                      </a: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214820" y="511077"/>
            <a:ext cx="9601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"/>
              <a:buNone/>
            </a:pPr>
            <a:r>
              <a:rPr b="0" i="0" lang="hu" sz="4800" u="none" cap="none" strike="noStrike">
                <a:solidFill>
                  <a:schemeClr val="lt1"/>
                </a:solidFill>
                <a:latin typeface="Cantata One"/>
                <a:ea typeface="Cantata One"/>
                <a:cs typeface="Cantata One"/>
                <a:sym typeface="Cantata One"/>
              </a:rPr>
              <a:t>Women in Shakespeare’s life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845883" y="1487689"/>
            <a:ext cx="416953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25000"/>
              <a:buFont typeface="Open Sans Light"/>
              <a:buNone/>
            </a:pPr>
            <a:r>
              <a:rPr b="1" i="0" lang="hu" sz="3200" u="none" cap="none" strike="noStrike">
                <a:solidFill>
                  <a:srgbClr val="F2F2F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Marriage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845883" y="2102547"/>
            <a:ext cx="4247363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h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1582 – Shakespeare (18) and Anne Hathaway (26)  Six months after the marriage, she gave birth to a daughter, Susanna. Twins, son Hamnet and daughter Judith, followed almost two years later. However, after only three years of marriage Shakespeare left his family and moved to London. 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Képtalálat a következőre: „anne hathaway shakespeare”" id="129" name="Shape 129"/>
          <p:cNvSpPr/>
          <p:nvPr/>
        </p:nvSpPr>
        <p:spPr>
          <a:xfrm>
            <a:off x="1774062" y="4404834"/>
            <a:ext cx="1435481" cy="1435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2464" y="3691145"/>
            <a:ext cx="1856214" cy="246526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1" name="Shape 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313" y="3795644"/>
            <a:ext cx="2524292" cy="204263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6748272" y="1487688"/>
            <a:ext cx="45262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Open Sans Light"/>
              <a:buNone/>
            </a:pPr>
            <a:r>
              <a:rPr b="0" i="0" lang="hu" sz="32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Possible affairs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6784848" y="2102547"/>
            <a:ext cx="4489704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mo"/>
              <a:buNone/>
            </a:pPr>
            <a:r>
              <a:rPr b="0" i="0" lang="hu" sz="1400" u="none" cap="none" strike="noStrik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With women : A lawyer said Shakespeare had an affair with a woman during a performance of Richard III.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mo"/>
              <a:buNone/>
            </a:pPr>
            <a:r>
              <a:rPr b="0" i="0" lang="hu" sz="1400" u="none" cap="none" strike="noStrik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Bisexual? We can’t really know. Some says that in his sonnets there are clear hints of him loving a man. But he may wrote it about the narrator…..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16612" y="3857078"/>
            <a:ext cx="2731277" cy="220887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5" name="Shape 1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90631" y="3691145"/>
            <a:ext cx="2250542" cy="2858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384050" y="428500"/>
            <a:ext cx="7478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ntata One"/>
              <a:buNone/>
            </a:pPr>
            <a:r>
              <a:rPr b="0" i="0" lang="hu" sz="3600" u="none" cap="none" strike="noStrike">
                <a:solidFill>
                  <a:schemeClr val="lt1"/>
                </a:solidFill>
                <a:latin typeface="Cantata One"/>
                <a:ea typeface="Cantata One"/>
                <a:cs typeface="Cantata One"/>
                <a:sym typeface="Cantata One"/>
              </a:rPr>
              <a:t>London and theatrical career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384048" y="4981575"/>
            <a:ext cx="387705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h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 is not known  when Shakespeare began writing, but records of performances show that several of his plays were on the London stage by 1592. </a:t>
            </a: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440" y="3232178"/>
            <a:ext cx="2617192" cy="174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6481" y="1322070"/>
            <a:ext cx="2461292" cy="172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4535423" y="2018895"/>
            <a:ext cx="430682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h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Throughout his career, Shakespeare divided his time between London and Stratford. His company constructed the Globe Theatre in 1599. 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4650" y="3495639"/>
            <a:ext cx="3775910" cy="253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42247" y="428494"/>
            <a:ext cx="3037057" cy="195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25793" y="3219224"/>
            <a:ext cx="2396645" cy="239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548650" y="400125"/>
            <a:ext cx="66114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ibre Baskerville"/>
              <a:buNone/>
            </a:pPr>
            <a:r>
              <a:rPr b="0" i="0" lang="hu" sz="32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Words Shakespeare invented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548640" y="1280942"/>
            <a:ext cx="11311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Open Sans Light"/>
              <a:buNone/>
            </a:pPr>
            <a:r>
              <a:rPr b="0" i="0" lang="hu" sz="20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There are a LOT words which were created by Shakespeare. I’m gonna show you guys a few of them.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Open Sans Light"/>
              <a:buNone/>
            </a:pPr>
            <a:r>
              <a:rPr b="0" i="0" lang="hu" sz="20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BTW I wrote words that I think each of you heard before. 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409207" y="2679192"/>
            <a:ext cx="3209544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entury Gothic"/>
              <a:buNone/>
            </a:pPr>
            <a:r>
              <a:rPr b="0" i="0" lang="hu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Dawn, champion, torture, green-eyed, luggage, blushing, addiction, advertise, gossip, noiseless, bandit, bedroom, lonely , excitement. etc. </a:t>
            </a:r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538" y="3317383"/>
            <a:ext cx="2396951" cy="157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2563" y="5081566"/>
            <a:ext cx="2160548" cy="162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46236" y="1864559"/>
            <a:ext cx="1372376" cy="137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8470" y="2814780"/>
            <a:ext cx="2529654" cy="192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76487" y="5064027"/>
            <a:ext cx="2962531" cy="165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86042" y="2503079"/>
            <a:ext cx="2107690" cy="240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58704" y="5282862"/>
            <a:ext cx="2024223" cy="1349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493776" y="457200"/>
            <a:ext cx="49377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ibre Baskerville"/>
              <a:buNone/>
            </a:pPr>
            <a:r>
              <a:rPr b="0" i="0" lang="hu" sz="36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Quotes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493776" y="1527048"/>
            <a:ext cx="330098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h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Note: I really love his quotes, I got some so I hope you’ll like them too!</a:t>
            </a:r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3319" y="3191255"/>
            <a:ext cx="2863725" cy="28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5600" y="2967355"/>
            <a:ext cx="3959879" cy="3079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07586" y="457200"/>
            <a:ext cx="2245802" cy="224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6">
            <a:alphaModFix/>
          </a:blip>
          <a:srcRect b="10941" l="0" r="0" t="0"/>
          <a:stretch/>
        </p:blipFill>
        <p:spPr>
          <a:xfrm>
            <a:off x="7588627" y="392490"/>
            <a:ext cx="3304905" cy="2105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637" y="3191255"/>
            <a:ext cx="2852270" cy="2852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/>
        </p:nvSpPr>
        <p:spPr>
          <a:xfrm>
            <a:off x="4773168" y="365760"/>
            <a:ext cx="15819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ustria"/>
              <a:buNone/>
            </a:pPr>
            <a:r>
              <a:rPr b="0" i="0" lang="hu" sz="3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Death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777240" y="1426464"/>
            <a:ext cx="10771632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hu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Shakespeare died on 23 April 1616, at the age of 52. He died within a month of signing his will, a document which he begins by describing himself as being in "perfect health". Nothing explains how or why he died.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hu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Note: The only thing I can say is that sometimes, our secrets are buried with us in the grave. Rest in peace .✝️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/>
        </p:nvSpPr>
        <p:spPr>
          <a:xfrm>
            <a:off x="696525" y="2244250"/>
            <a:ext cx="137904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Pinyon Script"/>
              <a:buNone/>
            </a:pPr>
            <a:r>
              <a:rPr b="0" i="0" lang="hu" sz="9600" u="none" cap="none" strike="noStrike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Thanks for reading / watching!</a:t>
            </a:r>
          </a:p>
        </p:txBody>
      </p:sp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Woodgrain_16x9">
      <a:dk1>
        <a:srgbClr val="000000"/>
      </a:dk1>
      <a:lt1>
        <a:srgbClr val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mintázat 16x9">
  <a:themeElements>
    <a:clrScheme name="Woodgrain_16x9">
      <a:dk1>
        <a:srgbClr val="000000"/>
      </a:dk1>
      <a:lt1>
        <a:srgbClr val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