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39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10/8/2017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10/8/2017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96DFF08F-DC6B-4601-B491-B0F83F6DD2DA}" type="datetimeFigureOut">
              <a:rPr lang="en-US" dirty="0"/>
              <a:pPr/>
              <a:t>10/8/2017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err="1"/>
              <a:t>Theatre</a:t>
            </a:r>
            <a:r>
              <a:rPr lang="hu-HU" dirty="0"/>
              <a:t> </a:t>
            </a:r>
            <a:r>
              <a:rPr lang="hu-HU" dirty="0" err="1"/>
              <a:t>in</a:t>
            </a:r>
            <a:r>
              <a:rPr lang="hu-HU" dirty="0"/>
              <a:t> </a:t>
            </a:r>
            <a:r>
              <a:rPr lang="hu-HU" dirty="0" err="1"/>
              <a:t>Shakespeare's</a:t>
            </a:r>
            <a:r>
              <a:rPr lang="hu-HU" dirty="0"/>
              <a:t> </a:t>
            </a:r>
            <a:r>
              <a:rPr lang="hu-HU" dirty="0" err="1"/>
              <a:t>time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Gréta Várkonyi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68586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242"/>
    </mc:Choice>
    <mc:Fallback>
      <p:transition spd="slow" advTm="5242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4996" y="1376892"/>
            <a:ext cx="7229475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135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72"/>
    </mc:Choice>
    <mc:Fallback>
      <p:transition spd="slow" advTm="3972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522134" y="1744132"/>
            <a:ext cx="6426199" cy="3505200"/>
          </a:xfrm>
        </p:spPr>
        <p:txBody>
          <a:bodyPr>
            <a:normAutofit/>
          </a:bodyPr>
          <a:lstStyle/>
          <a:p>
            <a:r>
              <a:rPr lang="hu-HU" sz="9600" dirty="0" err="1" smtClean="0"/>
              <a:t>Thanks</a:t>
            </a:r>
            <a:r>
              <a:rPr lang="hu-HU" sz="9600" dirty="0" smtClean="0"/>
              <a:t> </a:t>
            </a:r>
            <a:r>
              <a:rPr lang="hu-HU" sz="9600" dirty="0" err="1" smtClean="0"/>
              <a:t>for</a:t>
            </a:r>
            <a:r>
              <a:rPr lang="hu-HU" sz="9600" dirty="0" smtClean="0"/>
              <a:t> </a:t>
            </a:r>
            <a:r>
              <a:rPr lang="hu-HU" sz="9600" dirty="0" err="1" smtClean="0"/>
              <a:t>watching</a:t>
            </a:r>
            <a:r>
              <a:rPr lang="hu-HU" sz="96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7977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986"/>
    </mc:Choice>
    <mc:Fallback>
      <p:transition spd="slow" advTm="4986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location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Globe was built west of London Bridge on the south bank of the Thames River in an area known as </a:t>
            </a:r>
            <a:r>
              <a:rPr lang="en-US" dirty="0" smtClean="0"/>
              <a:t>Bankside</a:t>
            </a:r>
            <a:r>
              <a:rPr lang="hu-HU" dirty="0" smtClean="0"/>
              <a:t>.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0337" y="2919603"/>
            <a:ext cx="3895725" cy="35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838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510"/>
    </mc:Choice>
    <mc:Fallback>
      <p:transition spd="slow" advTm="2151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5000" dirty="0" err="1" smtClean="0"/>
              <a:t>owners</a:t>
            </a:r>
            <a:endParaRPr lang="hu-HU" sz="500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u-HU" sz="2400" dirty="0"/>
              <a:t>The </a:t>
            </a:r>
            <a:r>
              <a:rPr lang="hu-HU" sz="2400" dirty="0" err="1"/>
              <a:t>Burbage</a:t>
            </a:r>
            <a:r>
              <a:rPr lang="hu-HU" sz="2400" dirty="0"/>
              <a:t> </a:t>
            </a:r>
            <a:r>
              <a:rPr lang="hu-HU" sz="2400" dirty="0" smtClean="0"/>
              <a:t>Brothers </a:t>
            </a:r>
            <a:r>
              <a:rPr lang="en-US" sz="2400" dirty="0" smtClean="0"/>
              <a:t>owned </a:t>
            </a:r>
            <a:r>
              <a:rPr lang="en-US" sz="2400" dirty="0"/>
              <a:t>a 50 percent interest in the Globe. William Shakespeare and four other </a:t>
            </a:r>
            <a:r>
              <a:rPr lang="en-US" sz="2400" dirty="0" smtClean="0"/>
              <a:t>investor</a:t>
            </a:r>
            <a:r>
              <a:rPr lang="hu-HU" sz="2400" dirty="0" smtClean="0"/>
              <a:t>s </a:t>
            </a:r>
            <a:r>
              <a:rPr lang="en-US" sz="2400" dirty="0" smtClean="0"/>
              <a:t>owned </a:t>
            </a:r>
            <a:r>
              <a:rPr lang="en-US" sz="2400" dirty="0"/>
              <a:t>the remaining 50 percent in equal shares (12½ percent each).</a:t>
            </a:r>
            <a:endParaRPr lang="hu-HU" sz="2400" dirty="0"/>
          </a:p>
        </p:txBody>
      </p:sp>
      <p:pic>
        <p:nvPicPr>
          <p:cNvPr id="1026" name="Picture 2" descr="Képtalálat a következőre: „the burbage brothers”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465" y="1016865"/>
            <a:ext cx="2637335" cy="2887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6256898" y="471509"/>
            <a:ext cx="1778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Richard </a:t>
            </a:r>
            <a:r>
              <a:rPr lang="hu-HU" dirty="0" err="1" smtClean="0"/>
              <a:t>Burbage</a:t>
            </a:r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2201" y="3591039"/>
            <a:ext cx="3180582" cy="2913510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9506665" y="3141134"/>
            <a:ext cx="1591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James </a:t>
            </a:r>
            <a:r>
              <a:rPr lang="hu-HU" dirty="0" err="1" smtClean="0"/>
              <a:t>Burbage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32440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115"/>
    </mc:Choice>
    <mc:Fallback>
      <p:transition spd="slow" advTm="22115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First</a:t>
            </a:r>
            <a:r>
              <a:rPr lang="hu-HU" dirty="0" smtClean="0"/>
              <a:t> </a:t>
            </a:r>
            <a:r>
              <a:rPr lang="hu-HU" dirty="0" err="1" smtClean="0"/>
              <a:t>performances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first Shakespeare play performed at the Globe was probably </a:t>
            </a:r>
            <a:r>
              <a:rPr lang="en-GB" i="1" dirty="0" smtClean="0"/>
              <a:t>As You Like It</a:t>
            </a:r>
            <a:r>
              <a:rPr lang="en-GB" dirty="0" smtClean="0"/>
              <a:t>. Other Shakespeare plays performed at the theatre in its opening year of 1599 were </a:t>
            </a:r>
            <a:r>
              <a:rPr lang="en-GB" i="1" dirty="0" smtClean="0"/>
              <a:t>Julius Caesar</a:t>
            </a:r>
            <a:r>
              <a:rPr lang="en-GB" dirty="0" smtClean="0"/>
              <a:t> and </a:t>
            </a:r>
            <a:r>
              <a:rPr lang="en-GB" i="1" dirty="0" smtClean="0"/>
              <a:t>Henry V</a:t>
            </a:r>
            <a:r>
              <a:rPr lang="en-GB" dirty="0" smtClean="0"/>
              <a:t> and Ben Jonson's </a:t>
            </a:r>
            <a:r>
              <a:rPr lang="en-GB" i="1" dirty="0" smtClean="0"/>
              <a:t>Every Man Out of His Humour.</a:t>
            </a:r>
            <a:endParaRPr lang="en-GB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399" y="3352800"/>
            <a:ext cx="6519333" cy="295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809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440"/>
    </mc:Choice>
    <mc:Fallback>
      <p:transition spd="slow" advTm="2244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actors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/>
              <a:t>All actors at the Globe and other theatres were males, even those who played Juliet (</a:t>
            </a:r>
            <a:r>
              <a:rPr lang="en-US" sz="2400" i="1" dirty="0"/>
              <a:t>Romeo and Juliet</a:t>
            </a:r>
            <a:r>
              <a:rPr lang="en-US" sz="2400" dirty="0"/>
              <a:t>) and Cleopatra (</a:t>
            </a:r>
            <a:r>
              <a:rPr lang="en-US" sz="2400" i="1" dirty="0"/>
              <a:t>Antony and Cleopatra</a:t>
            </a:r>
            <a:r>
              <a:rPr lang="en-US" sz="2400" dirty="0"/>
              <a:t>). Women were forbidden to set foot on the </a:t>
            </a:r>
            <a:r>
              <a:rPr lang="en-US" sz="2400" dirty="0" smtClean="0"/>
              <a:t>stage</a:t>
            </a:r>
            <a:r>
              <a:rPr lang="en-US" dirty="0" smtClean="0"/>
              <a:t>.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Productions of many Shakespeare's plays included singing, dancing, and/or instrumental </a:t>
            </a:r>
            <a:r>
              <a:rPr lang="en-US" dirty="0" smtClean="0"/>
              <a:t>music</a:t>
            </a:r>
            <a:r>
              <a:rPr lang="hu-HU" dirty="0"/>
              <a:t>.</a:t>
            </a:r>
          </a:p>
        </p:txBody>
      </p:sp>
      <p:pic>
        <p:nvPicPr>
          <p:cNvPr id="1028" name="Picture 4" descr="Képtalálat a következőre: „romeo and juliet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953" y="4087389"/>
            <a:ext cx="3612092" cy="222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éptalálat a következőre: „cleopatra globe theatre logo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220" y="3537479"/>
            <a:ext cx="3942292" cy="205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940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357"/>
    </mc:Choice>
    <mc:Fallback>
      <p:transition spd="slow" advTm="26357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costumes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An actor in Shakespeare's time could wear any costume that reflected the social standing and/or occupation of a character. Colourful and well-designed costumes were very important.</a:t>
            </a:r>
            <a:endParaRPr lang="en-GB" dirty="0"/>
          </a:p>
        </p:txBody>
      </p:sp>
      <p:pic>
        <p:nvPicPr>
          <p:cNvPr id="10" name="Tartalom helye 9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41533" y="753380"/>
            <a:ext cx="3886200" cy="540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453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345"/>
    </mc:Choice>
    <mc:Fallback>
      <p:transition spd="slow" advTm="18345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motto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Globe had a Latin motto: </a:t>
            </a:r>
            <a:r>
              <a:rPr lang="en-US" i="1" dirty="0" err="1"/>
              <a:t>Totus</a:t>
            </a:r>
            <a:r>
              <a:rPr lang="en-US" i="1" dirty="0"/>
              <a:t> mundus </a:t>
            </a:r>
            <a:r>
              <a:rPr lang="en-US" i="1" dirty="0" err="1"/>
              <a:t>agit</a:t>
            </a:r>
            <a:r>
              <a:rPr lang="en-US" i="1" dirty="0"/>
              <a:t> </a:t>
            </a:r>
            <a:r>
              <a:rPr lang="en-US" i="1" dirty="0" err="1"/>
              <a:t>histrionem</a:t>
            </a:r>
            <a:r>
              <a:rPr lang="en-US" dirty="0"/>
              <a:t>. It was a translation of one of Shakespeare's most famous lines: </a:t>
            </a:r>
            <a:r>
              <a:rPr lang="en-US" i="1" dirty="0"/>
              <a:t>All the world's a </a:t>
            </a:r>
            <a:r>
              <a:rPr lang="en-US" i="1" dirty="0" smtClean="0"/>
              <a:t>stage</a:t>
            </a:r>
            <a:r>
              <a:rPr lang="hu-HU" i="1" dirty="0" smtClean="0"/>
              <a:t>.</a:t>
            </a:r>
            <a:r>
              <a:rPr lang="en-US" dirty="0"/>
              <a:t> </a:t>
            </a:r>
            <a:endParaRPr lang="hu-HU" dirty="0"/>
          </a:p>
        </p:txBody>
      </p:sp>
      <p:pic>
        <p:nvPicPr>
          <p:cNvPr id="2050" name="Picture 2" descr="Képtalálat a következőre: „All the world's a stage.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733" y="3064065"/>
            <a:ext cx="6418216" cy="344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305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261"/>
    </mc:Choice>
    <mc:Fallback>
      <p:transition spd="slow" advTm="1526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techniques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his plays</a:t>
            </a:r>
            <a:r>
              <a:rPr lang="en-US" b="1" dirty="0"/>
              <a:t> </a:t>
            </a:r>
            <a:r>
              <a:rPr lang="en-US" dirty="0"/>
              <a:t>Shakespeare uses many different types of language techniques to create his plays. Such techniques include: rhythm, rhyme, alliteration, </a:t>
            </a:r>
            <a:r>
              <a:rPr lang="en-US" dirty="0" err="1"/>
              <a:t>repition</a:t>
            </a:r>
            <a:r>
              <a:rPr lang="en-US" dirty="0"/>
              <a:t>, assonance and </a:t>
            </a:r>
            <a:r>
              <a:rPr lang="en-US" dirty="0" err="1" smtClean="0"/>
              <a:t>onomatopeia</a:t>
            </a:r>
            <a:r>
              <a:rPr lang="hu-HU" dirty="0" smtClean="0"/>
              <a:t>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57462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830"/>
    </mc:Choice>
    <mc:Fallback>
      <p:transition spd="slow" advTm="1583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reconstruction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79009" y="857902"/>
            <a:ext cx="4431792" cy="3259740"/>
          </a:xfrm>
          <a:prstGeom prst="rect">
            <a:avLst/>
          </a:prstGeom>
        </p:spPr>
      </p:pic>
      <p:sp>
        <p:nvSpPr>
          <p:cNvPr id="14" name="Tartalom helye 1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 reconstruction of Shakespeare’s Globe was not the idea of London’s mayor, or the government. It was the idea of an American actor, Sam Wanamaker.</a:t>
            </a:r>
            <a:endParaRPr lang="hu-HU" dirty="0"/>
          </a:p>
        </p:txBody>
      </p:sp>
      <p:pic>
        <p:nvPicPr>
          <p:cNvPr id="3074" name="Picture 2" descr="Kapcsolódó ké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723" y="3798939"/>
            <a:ext cx="2008716" cy="2510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4316245" y="4729767"/>
            <a:ext cx="41746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All the plaster on the walls was made with a mixture including goat hair.</a:t>
            </a:r>
            <a:endParaRPr lang="hu-HU" sz="2200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91057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423"/>
    </mc:Choice>
    <mc:Fallback>
      <p:transition spd="slow" advTm="19423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á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459</TotalTime>
  <Words>216</Words>
  <Application>Microsoft Office PowerPoint</Application>
  <PresentationFormat>Szélesvásznú</PresentationFormat>
  <Paragraphs>23</Paragraphs>
  <Slides>11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6" baseType="lpstr">
      <vt:lpstr>Arial</vt:lpstr>
      <vt:lpstr>Tw Cen MT</vt:lpstr>
      <vt:lpstr>Tw Cen MT Condensed</vt:lpstr>
      <vt:lpstr>Wingdings 3</vt:lpstr>
      <vt:lpstr>Integrál</vt:lpstr>
      <vt:lpstr>Theatre in Shakespeare's time</vt:lpstr>
      <vt:lpstr>location</vt:lpstr>
      <vt:lpstr>owners</vt:lpstr>
      <vt:lpstr>First performances</vt:lpstr>
      <vt:lpstr>actors</vt:lpstr>
      <vt:lpstr>costumes</vt:lpstr>
      <vt:lpstr>motto</vt:lpstr>
      <vt:lpstr>techniques</vt:lpstr>
      <vt:lpstr>reconstruction</vt:lpstr>
      <vt:lpstr>PowerPoint bemutató</vt:lpstr>
      <vt:lpstr>Thanks for watching!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Theatre in Shakespeare's time</dc:title>
  <dc:creator>Várkonyi Gréta</dc:creator>
  <cp:lastModifiedBy>Várkonyi Gréta</cp:lastModifiedBy>
  <cp:revision>25</cp:revision>
  <dcterms:created xsi:type="dcterms:W3CDTF">2017-09-29T18:11:50Z</dcterms:created>
  <dcterms:modified xsi:type="dcterms:W3CDTF">2017-10-08T16:45:34Z</dcterms:modified>
</cp:coreProperties>
</file>