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y="5143500" cx="9144000"/>
  <p:notesSz cx="6858000" cy="9144000"/>
  <p:embeddedFontLst>
    <p:embeddedFont>
      <p:font typeface="Playfair Display"/>
      <p:regular r:id="rId40"/>
      <p:bold r:id="rId41"/>
      <p:italic r:id="rId42"/>
      <p:boldItalic r:id="rId43"/>
    </p:embeddedFont>
    <p:embeddedFont>
      <p:font typeface="Lato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ayfairDisplay-regular.fntdata"/><Relationship Id="rId20" Type="http://schemas.openxmlformats.org/officeDocument/2006/relationships/slide" Target="slides/slide16.xml"/><Relationship Id="rId42" Type="http://schemas.openxmlformats.org/officeDocument/2006/relationships/font" Target="fonts/PlayfairDisplay-italic.fntdata"/><Relationship Id="rId41" Type="http://schemas.openxmlformats.org/officeDocument/2006/relationships/font" Target="fonts/PlayfairDisplay-bold.fntdata"/><Relationship Id="rId22" Type="http://schemas.openxmlformats.org/officeDocument/2006/relationships/slide" Target="slides/slide18.xml"/><Relationship Id="rId44" Type="http://schemas.openxmlformats.org/officeDocument/2006/relationships/font" Target="fonts/Lato-regular.fntdata"/><Relationship Id="rId21" Type="http://schemas.openxmlformats.org/officeDocument/2006/relationships/slide" Target="slides/slide17.xml"/><Relationship Id="rId43" Type="http://schemas.openxmlformats.org/officeDocument/2006/relationships/font" Target="fonts/PlayfairDisplay-boldItalic.fntdata"/><Relationship Id="rId24" Type="http://schemas.openxmlformats.org/officeDocument/2006/relationships/slide" Target="slides/slide20.xml"/><Relationship Id="rId46" Type="http://schemas.openxmlformats.org/officeDocument/2006/relationships/font" Target="fonts/Lato-italic.fntdata"/><Relationship Id="rId23" Type="http://schemas.openxmlformats.org/officeDocument/2006/relationships/slide" Target="slides/slide19.xml"/><Relationship Id="rId45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47" Type="http://schemas.openxmlformats.org/officeDocument/2006/relationships/font" Target="fonts/Lato-bold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" name="Shape 50"/>
          <p:cNvSpPr txBox="1"/>
          <p:nvPr>
            <p:ph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g"/><Relationship Id="rId4" Type="http://schemas.openxmlformats.org/officeDocument/2006/relationships/image" Target="../media/image3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Relationship Id="rId4" Type="http://schemas.openxmlformats.org/officeDocument/2006/relationships/image" Target="../media/image3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jpg"/><Relationship Id="rId4" Type="http://schemas.openxmlformats.org/officeDocument/2006/relationships/image" Target="../media/image3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ctrTitle"/>
          </p:nvPr>
        </p:nvSpPr>
        <p:spPr>
          <a:xfrm>
            <a:off x="3096300" y="1779600"/>
            <a:ext cx="2951400" cy="15843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Shakespeare’s plays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1600</a:t>
            </a:r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Merry Wives of Windsor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212" y="1830245"/>
            <a:ext cx="6607575" cy="280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1601</a:t>
            </a:r>
          </a:p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Trolius and Cressida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175" y="1234350"/>
            <a:ext cx="4252500" cy="32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1602</a:t>
            </a:r>
          </a:p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All’s Well That Ends Well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125" y="1332400"/>
            <a:ext cx="4884176" cy="30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1604</a:t>
            </a:r>
          </a:p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Measure for Measure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Képtalálat a következőre: „shakespeare measure for measure”"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4800" y="1152480"/>
            <a:ext cx="4380057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1609</a:t>
            </a:r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Cymbeline</a:t>
            </a:r>
          </a:p>
        </p:txBody>
      </p:sp>
      <p:pic>
        <p:nvPicPr>
          <p:cNvPr descr="Képtalálat a következőre: „cymbeline shakespeare”"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6559" y="2285425"/>
            <a:ext cx="3331091" cy="2467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apcsolódó kép" id="155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750" y="352150"/>
            <a:ext cx="3467100" cy="2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1610</a:t>
            </a:r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Winter’s Tale</a:t>
            </a:r>
          </a:p>
        </p:txBody>
      </p:sp>
      <p:pic>
        <p:nvPicPr>
          <p:cNvPr descr="Képtalálat a következőre: „winters tale”"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075" y="1059963"/>
            <a:ext cx="4820924" cy="360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1611</a:t>
            </a:r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The Tempest</a:t>
            </a:r>
          </a:p>
        </p:txBody>
      </p:sp>
      <p:pic>
        <p:nvPicPr>
          <p:cNvPr descr="Kapcsolódó kép"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650" y="1116249"/>
            <a:ext cx="4644551" cy="348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Histories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1590</a:t>
            </a:r>
          </a:p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5328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Henry VI, Part-II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Henry VI, Part-III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175" y="2262125"/>
            <a:ext cx="3383250" cy="230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1413" y="733400"/>
            <a:ext cx="3343275" cy="398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1298125" y="4496975"/>
            <a:ext cx="30579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Henry VI, Part-II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5832450" y="4634225"/>
            <a:ext cx="3894300" cy="8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Henry VI, Part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1591 </a:t>
            </a:r>
          </a:p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Henry VI, Part-I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4175" y="190500"/>
            <a:ext cx="36576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Comedies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1592 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Richard III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7025" y="377800"/>
            <a:ext cx="3059293" cy="438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1595</a:t>
            </a:r>
          </a:p>
        </p:txBody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263900" y="113882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Richard II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Kapcsolódó kép"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475" y="391350"/>
            <a:ext cx="2516225" cy="37719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éptalálat a következőre: „richard II”" id="206" name="Shape 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625" y="1899800"/>
            <a:ext cx="4491550" cy="265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1596</a:t>
            </a:r>
          </a:p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257050" y="1179800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King John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400" y="805687"/>
            <a:ext cx="4709524" cy="353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359500" y="295725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1597</a:t>
            </a:r>
          </a:p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Henry IV, Part I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Henry IV, Part II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2675" y="391350"/>
            <a:ext cx="3982925" cy="28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873" y="2238173"/>
            <a:ext cx="3419075" cy="267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1598</a:t>
            </a:r>
          </a:p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277550" y="1145650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Henry V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9581" y="436363"/>
            <a:ext cx="3857925" cy="427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1612</a:t>
            </a:r>
          </a:p>
        </p:txBody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Henry VIII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Képtalálat a következőre: „shakespeare henry VIII”"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169" y="1281863"/>
            <a:ext cx="4525255" cy="31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Tragedies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1593</a:t>
            </a:r>
          </a:p>
        </p:txBody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Titus Andronicus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875" y="1690229"/>
            <a:ext cx="5520249" cy="310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1594</a:t>
            </a:r>
          </a:p>
        </p:txBody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Romeo and Juliet</a:t>
            </a:r>
          </a:p>
        </p:txBody>
      </p:sp>
      <p:pic>
        <p:nvPicPr>
          <p:cNvPr descr="Képtalálat a következőre: „romeo and juliet”"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6502" y="778150"/>
            <a:ext cx="5739500" cy="358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1598</a:t>
            </a:r>
          </a:p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Julius Ceasar</a:t>
            </a:r>
          </a:p>
        </p:txBody>
      </p:sp>
      <p:pic>
        <p:nvPicPr>
          <p:cNvPr descr="Képtalálat a következőre: „julius caesar”"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850" y="175012"/>
            <a:ext cx="2723575" cy="479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1589 </a:t>
            </a:r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Comedy of Errors</a:t>
            </a: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225" y="1043596"/>
            <a:ext cx="4587550" cy="305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1600</a:t>
            </a:r>
          </a:p>
        </p:txBody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311700" y="1097850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Hamlet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8700" y="967237"/>
            <a:ext cx="3850775" cy="32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1604</a:t>
            </a:r>
          </a:p>
        </p:txBody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202400" y="112512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Othello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Képtalálat a következőre: „shakespeare othello”"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1750" y="1031488"/>
            <a:ext cx="4572401" cy="360366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/>
        </p:nvSpPr>
        <p:spPr>
          <a:xfrm>
            <a:off x="5982225" y="3206975"/>
            <a:ext cx="11226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1605</a:t>
            </a:r>
          </a:p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King Lear</a:t>
            </a:r>
          </a:p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Macbeth</a:t>
            </a:r>
          </a:p>
        </p:txBody>
      </p:sp>
      <p:pic>
        <p:nvPicPr>
          <p:cNvPr descr="Képtalálat a következőre: „king lear”"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75" y="2084250"/>
            <a:ext cx="3732225" cy="2484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apcsolódó kép"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463" y="514725"/>
            <a:ext cx="2562312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1718375" y="4568875"/>
            <a:ext cx="10218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King Lear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6404150" y="3931125"/>
            <a:ext cx="1021800" cy="4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Macbeth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1606</a:t>
            </a:r>
          </a:p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Anthony and Cleopatra</a:t>
            </a:r>
          </a:p>
        </p:txBody>
      </p:sp>
      <p:pic>
        <p:nvPicPr>
          <p:cNvPr descr="Képtalálat a következőre: „antony and cleopatra”"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2175" y="1223900"/>
            <a:ext cx="5288000" cy="327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1607</a:t>
            </a:r>
          </a:p>
        </p:txBody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Timon of Athens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Coriolanus</a:t>
            </a:r>
          </a:p>
        </p:txBody>
      </p:sp>
      <p:pic>
        <p:nvPicPr>
          <p:cNvPr descr="Képtalálat a következőre: „timon of athens”"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0000" y="391350"/>
            <a:ext cx="3169425" cy="27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4815625" y="3565625"/>
            <a:ext cx="32514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Timon of Athens</a:t>
            </a:r>
          </a:p>
        </p:txBody>
      </p:sp>
      <p:pic>
        <p:nvPicPr>
          <p:cNvPr descr="Képtalálat a következőre: „coriolanus”" id="302" name="Shape 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459050"/>
            <a:ext cx="2657475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765025" y="4235025"/>
            <a:ext cx="1939800" cy="2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Coriolanus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1608</a:t>
            </a:r>
          </a:p>
        </p:txBody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</a:pPr>
            <a:r>
              <a:rPr lang="en"/>
              <a:t>Pericles</a:t>
            </a:r>
          </a:p>
        </p:txBody>
      </p:sp>
      <p:pic>
        <p:nvPicPr>
          <p:cNvPr descr="Képtalálat a következőre: „pericles”"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069" y="1882375"/>
            <a:ext cx="3791731" cy="28347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éptalálat a következőre: „pericles”"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8950" y="919675"/>
            <a:ext cx="3136275" cy="330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1593</a:t>
            </a:r>
          </a:p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Taming of the Shrew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8350" y="985025"/>
            <a:ext cx="4426110" cy="317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1594 </a:t>
            </a:r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250450" y="723850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Two  Gentlmen of Verona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Love’s Labour’s Lost    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838" y="1978275"/>
            <a:ext cx="2030875" cy="262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850" y="391350"/>
            <a:ext cx="3751449" cy="15157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2979938" y="4638575"/>
            <a:ext cx="23178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Two Gentlemen of Verona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6311100" y="1978275"/>
            <a:ext cx="25212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Love’s Labour’s Lost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1595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339025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Midsummer Night’s Dream</a:t>
            </a: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7750" y="1435575"/>
            <a:ext cx="3936200" cy="24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1596</a:t>
            </a:r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The </a:t>
            </a:r>
            <a:r>
              <a:rPr lang="en"/>
              <a:t>Merchant of Venice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0100" y="1066125"/>
            <a:ext cx="4524676" cy="301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1598</a:t>
            </a:r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Much a do about Nothing</a:t>
            </a:r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875" y="1392672"/>
            <a:ext cx="4108900" cy="29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1599</a:t>
            </a:r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/>
              <a:t>Twelfth Night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/>
              <a:t>As You Like It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363" y="391350"/>
            <a:ext cx="33337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700" y="2484975"/>
            <a:ext cx="3429989" cy="19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609700" y="4440050"/>
            <a:ext cx="2696100" cy="1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As You Like It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5425725" y="2484975"/>
            <a:ext cx="26961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Twelfth Night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