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DBCBC2-BD10-4E0E-9C70-F486C1AE0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F4A387-508A-4D83-BDCC-ABB6DFD0A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975BB2-6090-46F9-8E95-C1C61589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C8F6154-B7A1-4DE3-9CC6-6788B6E2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97D42C-DD5F-4249-9736-282068FC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5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E19E8-5061-4964-B185-A62CF9C4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F08082D-9150-4088-9DB4-141EF8A8A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2235EC-0CB5-4B8B-BD73-AFA01190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025526-F4A9-4031-9433-CB5202FA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8AA614-6F49-4A8B-B310-86A5D0B9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1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1F863A0-A803-494A-9FB8-0B79CC144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9209ED8-3E4F-4903-B280-D773CF1A4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530C7F9-630F-4565-B6A1-143FB494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FE1F0D-5B70-4EBA-AC77-CDF1C49F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5163784-021F-4D03-BD66-AE8956EC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5681A9-CAC5-4FC9-B96E-616CFA04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46C1E2-F187-4F84-976D-0E3DB03BB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5D2B1F-AA8F-4C52-940D-99C03769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02B7DC-8513-4679-A3E2-C0CD080B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DD37F4-9146-4B76-AF98-DAAD8A1B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92F4C0-A212-43C6-A19C-424028E4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3B3ACAF-5896-4C26-AE54-343690AA7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9B90EA-0743-4F11-A7F4-9F7B550C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D822E8-3AE9-45E8-A874-6A1B1003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38E38C-D079-421A-BEEF-D8F08512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7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169516-7DD7-4BE8-9406-2579E1A4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0E3973-D145-42EB-884D-B2C85E1A3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45EA951-EBCD-47C2-8DF3-8C18A017F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805E16-561C-4214-87B5-02C5091C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A3B4C2-DA25-4A3A-8613-716A0F25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872965-7F7C-482D-BB4B-617B031A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537538-24A0-4648-8ED0-3E64DBC4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9A4DB5-737A-4856-B133-0EC4D2B36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710AF0-46EB-47FB-82A1-A6E8C6744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4A0DA42-86B6-4051-ADFA-A49D5BC1A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947C1DE-D712-4A15-9775-590982BDA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1DF67F3-10DC-4597-9F7F-F310B25B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93ED87D-B270-47F5-BEFD-02960363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5CA5576-D4A4-41D8-958F-C94082EC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509EF4-3DEC-4314-90A8-636411F9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DEC92CC-1E05-4DE2-9F75-4A34B46A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77AF4DF-55F1-44A8-853E-F62F75F5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322D6DA-88D6-4E1C-9F97-FD91DD4E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9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FE926EF-0F98-44EF-9CBB-090A7E0D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48E3952-2280-4AAC-A674-DC8DDECA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23FECA1-9099-489F-851A-D41B774E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6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318C6-018F-4570-AAFA-B013804B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26EC94-EB67-4137-A6DE-F412ECEF0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DC1935C-840C-44D6-BFF4-88869D514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A639D46-ACAD-4779-81A6-7C5E4E77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F2F683-49C1-41EB-8FD0-12602908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5AA3831-5EFA-441A-A049-687CF02E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7B39E3-F78B-420F-98AA-44C571D7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8DD2D1B-50F7-49E7-8E2C-E2FF587E1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BC133C6-9538-4D7F-AE35-D38092CEC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59F22D-43E7-4723-B6E3-63E0019D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FCF184D-8D6C-4E01-B0F3-578E9E0C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9721556-3D68-4A6C-9DB7-65EFC0EE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9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2E1338C-F762-459D-B73F-201E2822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4F97A4-0270-4C56-B545-1E651F855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4A8DFF-0D23-4F1C-A4BA-A7990DCF2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4841-13F0-4343-97A5-5A199CAB499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BD1BEB-7F44-44D4-AFF6-5D7D0DCC4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8EA56C-96DC-4021-B5DD-9F8D4DB56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661B-14D4-4931-836A-CCB1D8E8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27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F3F0C89-EFCB-4B8B-BD4A-302E12EB8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>
                <a:solidFill>
                  <a:srgbClr val="080808"/>
                </a:solidFill>
              </a:rPr>
              <a:t>od Dijana Palinkaš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060EBC-5AFD-4BF7-A6D7-563DE2DE6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Album s </a:t>
            </a:r>
            <a:r>
              <a:rPr lang="en-US" sz="3600" dirty="0" err="1">
                <a:solidFill>
                  <a:srgbClr val="080808"/>
                </a:solidFill>
              </a:rPr>
              <a:t>fotografijama</a:t>
            </a:r>
            <a:r>
              <a:rPr lang="hr-HR" sz="3600" dirty="0">
                <a:solidFill>
                  <a:srgbClr val="080808"/>
                </a:solidFill>
              </a:rPr>
              <a:t> kućnih ljubimaca učenika razredne nastave OŠ </a:t>
            </a:r>
            <a:r>
              <a:rPr lang="hr-HR" sz="3600" dirty="0" err="1">
                <a:solidFill>
                  <a:srgbClr val="080808"/>
                </a:solidFill>
              </a:rPr>
              <a:t>Korog</a:t>
            </a: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IMG_20211005_143532">
            <a:extLst>
              <a:ext uri="{FF2B5EF4-FFF2-40B4-BE49-F238E27FC236}">
                <a16:creationId xmlns:a16="http://schemas.microsoft.com/office/drawing/2014/main" id="{3C458192-9813-40FF-BDA3-569BAC0095A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b="16059"/>
          <a:stretch/>
        </p:blipFill>
        <p:spPr>
          <a:xfrm rot="10800000">
            <a:off x="2381957" y="1480836"/>
            <a:ext cx="7088900" cy="473369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2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IMG_20211005_143540">
            <a:extLst>
              <a:ext uri="{FF2B5EF4-FFF2-40B4-BE49-F238E27FC236}">
                <a16:creationId xmlns:a16="http://schemas.microsoft.com/office/drawing/2014/main" id="{1099A453-1262-4688-AC02-2E7BBF25EA4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0" r="2983" b="3727"/>
          <a:stretch/>
        </p:blipFill>
        <p:spPr>
          <a:xfrm>
            <a:off x="2381957" y="1182220"/>
            <a:ext cx="7206508" cy="48246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89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IMG_20211005_143546">
            <a:extLst>
              <a:ext uri="{FF2B5EF4-FFF2-40B4-BE49-F238E27FC236}">
                <a16:creationId xmlns:a16="http://schemas.microsoft.com/office/drawing/2014/main" id="{4B62FFB1-96E3-4FA1-9A89-C3D06DE7C48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9" r="8209"/>
          <a:stretch/>
        </p:blipFill>
        <p:spPr>
          <a:xfrm>
            <a:off x="2603535" y="1145412"/>
            <a:ext cx="6818314" cy="47092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785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IMG_20211005_143553">
            <a:extLst>
              <a:ext uri="{FF2B5EF4-FFF2-40B4-BE49-F238E27FC236}">
                <a16:creationId xmlns:a16="http://schemas.microsoft.com/office/drawing/2014/main" id="{9ED7FB18-2842-441A-8CBD-C422C505AC1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 r="9245"/>
          <a:stretch/>
        </p:blipFill>
        <p:spPr>
          <a:xfrm>
            <a:off x="2381957" y="1055077"/>
            <a:ext cx="6741374" cy="51594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56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IMG_20211005_143557">
            <a:extLst>
              <a:ext uri="{FF2B5EF4-FFF2-40B4-BE49-F238E27FC236}">
                <a16:creationId xmlns:a16="http://schemas.microsoft.com/office/drawing/2014/main" id="{4CD4871E-B2D1-4763-93CB-D78F4CEBD68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" r="7262" b="6459"/>
          <a:stretch/>
        </p:blipFill>
        <p:spPr>
          <a:xfrm>
            <a:off x="2381957" y="956604"/>
            <a:ext cx="6888652" cy="48980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34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Široki zaslon</PresentationFormat>
  <Paragraphs>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Album s fotografijama kućnih ljubimaca učenika razredne nastave OŠ Korog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 kućnih ljubimaca učenika razredne nastave OŠ Korog</dc:title>
  <dc:creator>Dijana Palinkaš</dc:creator>
  <cp:lastModifiedBy>Dijana Palinkaš</cp:lastModifiedBy>
  <cp:revision>1</cp:revision>
  <dcterms:created xsi:type="dcterms:W3CDTF">2021-10-05T13:41:06Z</dcterms:created>
  <dcterms:modified xsi:type="dcterms:W3CDTF">2021-10-05T13:44:26Z</dcterms:modified>
</cp:coreProperties>
</file>