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56" r:id="rId3"/>
    <p:sldId id="260" r:id="rId4"/>
    <p:sldId id="259" r:id="rId5"/>
    <p:sldId id="258" r:id="rId6"/>
    <p:sldId id="257"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74"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4"/>
  </p:normalViewPr>
  <p:slideViewPr>
    <p:cSldViewPr>
      <p:cViewPr varScale="1">
        <p:scale>
          <a:sx n="111" d="100"/>
          <a:sy n="111" d="100"/>
        </p:scale>
        <p:origin x="168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4347F64F-6EF1-45B2-821F-5916BD0E5BC1}" type="datetimeFigureOut">
              <a:rPr lang="de-DE" smtClean="0"/>
              <a:t>20.11.19</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a:lstStyle/>
          <a:p>
            <a:fld id="{D5012B5B-8C36-4B4E-A67B-7F7605EE3943}" type="slidenum">
              <a:rPr lang="de-DE" smtClean="0"/>
              <a:t>‹#›</a:t>
            </a:fld>
            <a:endParaRPr lang="de-DE"/>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347F64F-6EF1-45B2-821F-5916BD0E5BC1}" type="datetimeFigureOut">
              <a:rPr lang="de-DE" smtClean="0"/>
              <a:t>20.11.19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347F64F-6EF1-45B2-821F-5916BD0E5BC1}" type="datetimeFigureOut">
              <a:rPr lang="de-DE" smtClean="0"/>
              <a:t>20.11.19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347F64F-6EF1-45B2-821F-5916BD0E5BC1}" type="datetimeFigureOut">
              <a:rPr lang="de-DE" smtClean="0"/>
              <a:t>20.11.19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4347F64F-6EF1-45B2-821F-5916BD0E5BC1}" type="datetimeFigureOut">
              <a:rPr lang="de-DE" smtClean="0"/>
              <a:t>20.11.19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7924800" y="6416675"/>
            <a:ext cx="762000" cy="365125"/>
          </a:xfrm>
        </p:spPr>
        <p:txBody>
          <a:bodyPr/>
          <a:lstStyle/>
          <a:p>
            <a:fld id="{D5012B5B-8C36-4B4E-A67B-7F7605EE3943}" type="slidenum">
              <a:rPr lang="de-DE" smtClean="0"/>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347F64F-6EF1-45B2-821F-5916BD0E5BC1}" type="datetimeFigureOut">
              <a:rPr lang="de-DE" smtClean="0"/>
              <a:t>20.11.19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4347F64F-6EF1-45B2-821F-5916BD0E5BC1}" type="datetimeFigureOut">
              <a:rPr lang="de-DE" smtClean="0"/>
              <a:t>20.11.19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347F64F-6EF1-45B2-821F-5916BD0E5BC1}" type="datetimeFigureOut">
              <a:rPr lang="de-DE" smtClean="0"/>
              <a:t>20.11.19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347F64F-6EF1-45B2-821F-5916BD0E5BC1}" type="datetimeFigureOut">
              <a:rPr lang="de-DE" smtClean="0"/>
              <a:t>20.11.19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347F64F-6EF1-45B2-821F-5916BD0E5BC1}" type="datetimeFigureOut">
              <a:rPr lang="de-DE" smtClean="0"/>
              <a:t>20.11.19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4347F64F-6EF1-45B2-821F-5916BD0E5BC1}" type="datetimeFigureOut">
              <a:rPr lang="de-DE" smtClean="0"/>
              <a:t>20.11.19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5012B5B-8C36-4B4E-A67B-7F7605EE3943}" type="slidenum">
              <a:rPr lang="de-DE" smtClean="0"/>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347F64F-6EF1-45B2-821F-5916BD0E5BC1}" type="datetimeFigureOut">
              <a:rPr lang="de-DE" smtClean="0"/>
              <a:t>20.11.19</a:t>
            </a:fld>
            <a:endParaRPr lang="de-DE"/>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012B5B-8C36-4B4E-A67B-7F7605EE3943}" type="slidenum">
              <a:rPr lang="de-DE" smtClean="0"/>
              <a:t>‹#›</a:t>
            </a:fld>
            <a:endParaRPr lang="de-D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normAutofit fontScale="90000"/>
          </a:bodyPr>
          <a:lstStyle/>
          <a:p>
            <a:r>
              <a:rPr lang="en-US" dirty="0" smtClean="0"/>
              <a:t>A Wise Words </a:t>
            </a:r>
            <a:r>
              <a:rPr lang="en-US" dirty="0" err="1" smtClean="0"/>
              <a:t>eTwinning</a:t>
            </a:r>
            <a:r>
              <a:rPr lang="en-US" dirty="0" smtClean="0"/>
              <a:t> activity</a:t>
            </a:r>
            <a:br>
              <a:rPr lang="en-US" dirty="0" smtClean="0"/>
            </a:br>
            <a:endParaRPr lang="en-US" dirty="0"/>
          </a:p>
        </p:txBody>
      </p:sp>
      <p:sp>
        <p:nvSpPr>
          <p:cNvPr id="3" name="Content Placeholder 2"/>
          <p:cNvSpPr>
            <a:spLocks noGrp="1"/>
          </p:cNvSpPr>
          <p:nvPr>
            <p:ph idx="1"/>
          </p:nvPr>
        </p:nvSpPr>
        <p:spPr/>
        <p:txBody>
          <a:bodyPr/>
          <a:lstStyle/>
          <a:p>
            <a:pPr marL="137160" indent="0" algn="ctr">
              <a:buNone/>
            </a:pPr>
            <a:r>
              <a:rPr lang="en-US" sz="4000" dirty="0" smtClean="0"/>
              <a:t>Research on </a:t>
            </a:r>
          </a:p>
          <a:p>
            <a:pPr marL="137160" indent="0" algn="ctr">
              <a:buNone/>
            </a:pPr>
            <a:r>
              <a:rPr lang="en-US" sz="4000" dirty="0" smtClean="0"/>
              <a:t>Dangerous </a:t>
            </a:r>
            <a:r>
              <a:rPr lang="en-US" sz="4000" dirty="0"/>
              <a:t>&amp; </a:t>
            </a:r>
            <a:r>
              <a:rPr lang="en-US" sz="4000" dirty="0" err="1"/>
              <a:t>Impactul</a:t>
            </a:r>
            <a:r>
              <a:rPr lang="en-US" sz="4000" dirty="0"/>
              <a:t> </a:t>
            </a:r>
            <a:r>
              <a:rPr lang="en-US" sz="4000" dirty="0" smtClean="0"/>
              <a:t>book</a:t>
            </a:r>
          </a:p>
          <a:p>
            <a:pPr marL="137160" indent="0" algn="ctr">
              <a:buNone/>
            </a:pPr>
            <a:endParaRPr lang="en-US" sz="4000" dirty="0"/>
          </a:p>
          <a:p>
            <a:pPr marL="137160" indent="0" algn="ctr">
              <a:buNone/>
            </a:pPr>
            <a:r>
              <a:rPr lang="en-US" sz="4000" dirty="0" smtClean="0"/>
              <a:t>Class 9Rc</a:t>
            </a:r>
          </a:p>
          <a:p>
            <a:pPr marL="137160" indent="0" algn="ctr">
              <a:buNone/>
            </a:pPr>
            <a:r>
              <a:rPr lang="en-US" sz="4000" dirty="0" smtClean="0"/>
              <a:t>Otto-Hahn-</a:t>
            </a:r>
            <a:r>
              <a:rPr lang="en-US" sz="4000" dirty="0" err="1" smtClean="0"/>
              <a:t>Schule</a:t>
            </a:r>
            <a:r>
              <a:rPr lang="en-US" sz="4000" dirty="0" smtClean="0"/>
              <a:t> Hanau</a:t>
            </a:r>
          </a:p>
          <a:p>
            <a:pPr marL="137160" indent="0" algn="ctr">
              <a:buNone/>
            </a:pPr>
            <a:r>
              <a:rPr lang="en-US" sz="4000" dirty="0" smtClean="0"/>
              <a:t>Germany</a:t>
            </a:r>
            <a:endParaRPr lang="en-US" sz="4000" dirty="0"/>
          </a:p>
          <a:p>
            <a:endParaRPr lang="en-US" dirty="0"/>
          </a:p>
        </p:txBody>
      </p:sp>
    </p:spTree>
    <p:extLst>
      <p:ext uri="{BB962C8B-B14F-4D97-AF65-F5344CB8AC3E}">
        <p14:creationId xmlns:p14="http://schemas.microsoft.com/office/powerpoint/2010/main" val="354585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764704"/>
            <a:ext cx="6400800" cy="1752600"/>
          </a:xfrm>
        </p:spPr>
        <p:txBody>
          <a:bodyPr>
            <a:noAutofit/>
          </a:bodyPr>
          <a:lstStyle/>
          <a:p>
            <a:r>
              <a:rPr lang="en-US" sz="4000" dirty="0"/>
              <a:t>Fahrenheit 451 is a dystopian novel by </a:t>
            </a:r>
            <a:r>
              <a:rPr lang="en-US" sz="4000" dirty="0" smtClean="0"/>
              <a:t>Ray </a:t>
            </a:r>
            <a:r>
              <a:rPr lang="en-US" sz="4000" dirty="0"/>
              <a:t>Bradbury, first published in </a:t>
            </a:r>
            <a:r>
              <a:rPr lang="en-US" sz="4000" dirty="0" smtClean="0"/>
              <a:t>1953. The </a:t>
            </a:r>
            <a:r>
              <a:rPr lang="en-US" sz="4000" dirty="0"/>
              <a:t>novel presents a future American society where books are outlawed and "firemen" burn any that are found.</a:t>
            </a:r>
            <a:endParaRPr lang="de-DE" sz="4000" dirty="0"/>
          </a:p>
        </p:txBody>
      </p:sp>
    </p:spTree>
    <p:extLst>
      <p:ext uri="{BB962C8B-B14F-4D97-AF65-F5344CB8AC3E}">
        <p14:creationId xmlns:p14="http://schemas.microsoft.com/office/powerpoint/2010/main" val="3928100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en-US" sz="4400" dirty="0"/>
              <a:t>Iran's </a:t>
            </a:r>
            <a:r>
              <a:rPr lang="en-US" sz="4400" dirty="0" smtClean="0"/>
              <a:t>leader Ayatollah </a:t>
            </a:r>
            <a:r>
              <a:rPr lang="en-US" sz="4400" dirty="0"/>
              <a:t>Khomeini </a:t>
            </a:r>
            <a:r>
              <a:rPr lang="en-US" sz="4400" dirty="0" smtClean="0"/>
              <a:t>called </a:t>
            </a:r>
            <a:r>
              <a:rPr lang="en-US" sz="4400" dirty="0"/>
              <a:t>on Muslims to kill Salman Rushdie, author of "The Satanic </a:t>
            </a:r>
            <a:r>
              <a:rPr lang="en-US" sz="4400" dirty="0" smtClean="0"/>
              <a:t>Verses“ </a:t>
            </a:r>
            <a:r>
              <a:rPr lang="en-US" sz="4400" dirty="0"/>
              <a:t>i</a:t>
            </a:r>
            <a:r>
              <a:rPr lang="en-US" sz="4400" dirty="0" smtClean="0"/>
              <a:t>n </a:t>
            </a:r>
            <a:r>
              <a:rPr lang="en-US" sz="4400" dirty="0" smtClean="0"/>
              <a:t>February 1989</a:t>
            </a:r>
            <a:r>
              <a:rPr lang="en-US" sz="4400" dirty="0" smtClean="0"/>
              <a:t>.</a:t>
            </a:r>
            <a:endParaRPr lang="de-DE" sz="4400" dirty="0"/>
          </a:p>
        </p:txBody>
      </p:sp>
    </p:spTree>
    <p:extLst>
      <p:ext uri="{BB962C8B-B14F-4D97-AF65-F5344CB8AC3E}">
        <p14:creationId xmlns:p14="http://schemas.microsoft.com/office/powerpoint/2010/main" val="1415279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800" dirty="0" err="1" smtClean="0"/>
              <a:t>Nabokov´s</a:t>
            </a:r>
            <a:r>
              <a:rPr lang="de-DE" sz="4800" dirty="0" smtClean="0"/>
              <a:t> </a:t>
            </a:r>
            <a:r>
              <a:rPr lang="de-DE" sz="4800" dirty="0" err="1" smtClean="0"/>
              <a:t>book</a:t>
            </a:r>
            <a:r>
              <a:rPr lang="de-DE" sz="4800" dirty="0" smtClean="0"/>
              <a:t> </a:t>
            </a:r>
          </a:p>
          <a:p>
            <a:r>
              <a:rPr lang="de-DE" sz="4800" dirty="0" smtClean="0"/>
              <a:t>“Lolita“ was not </a:t>
            </a:r>
            <a:r>
              <a:rPr lang="de-DE" sz="4800" dirty="0" err="1" smtClean="0"/>
              <a:t>banned</a:t>
            </a:r>
            <a:r>
              <a:rPr lang="de-DE" sz="4800" dirty="0" smtClean="0"/>
              <a:t> in Germany.</a:t>
            </a:r>
            <a:endParaRPr lang="de-DE" sz="4800" dirty="0"/>
          </a:p>
        </p:txBody>
      </p:sp>
    </p:spTree>
    <p:extLst>
      <p:ext uri="{BB962C8B-B14F-4D97-AF65-F5344CB8AC3E}">
        <p14:creationId xmlns:p14="http://schemas.microsoft.com/office/powerpoint/2010/main" val="989929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400" dirty="0" smtClean="0"/>
              <a:t>In 2007, </a:t>
            </a:r>
            <a:r>
              <a:rPr lang="de-DE" sz="4400" dirty="0" err="1" smtClean="0"/>
              <a:t>several</a:t>
            </a:r>
            <a:r>
              <a:rPr lang="de-DE" sz="4400" dirty="0" smtClean="0"/>
              <a:t> </a:t>
            </a:r>
            <a:r>
              <a:rPr lang="de-DE" sz="4400" dirty="0" err="1" smtClean="0"/>
              <a:t>men</a:t>
            </a:r>
            <a:r>
              <a:rPr lang="de-DE" sz="4400" dirty="0" smtClean="0"/>
              <a:t> </a:t>
            </a:r>
            <a:r>
              <a:rPr lang="de-DE" sz="4400" dirty="0" err="1" smtClean="0"/>
              <a:t>faced</a:t>
            </a:r>
            <a:r>
              <a:rPr lang="de-DE" sz="4400" dirty="0" smtClean="0"/>
              <a:t> </a:t>
            </a:r>
            <a:r>
              <a:rPr lang="de-DE" sz="4400" dirty="0" err="1" smtClean="0"/>
              <a:t>trial</a:t>
            </a:r>
            <a:r>
              <a:rPr lang="de-DE" sz="4400" dirty="0" smtClean="0"/>
              <a:t> </a:t>
            </a:r>
            <a:r>
              <a:rPr lang="de-DE" sz="4400" dirty="0" err="1" smtClean="0"/>
              <a:t>for</a:t>
            </a:r>
            <a:r>
              <a:rPr lang="de-DE" sz="4400" dirty="0" smtClean="0"/>
              <a:t> </a:t>
            </a:r>
            <a:r>
              <a:rPr lang="de-DE" sz="4400" dirty="0" err="1" smtClean="0"/>
              <a:t>burning</a:t>
            </a:r>
            <a:r>
              <a:rPr lang="de-DE" sz="4400" dirty="0" smtClean="0"/>
              <a:t> </a:t>
            </a:r>
            <a:r>
              <a:rPr lang="de-DE" sz="4400" dirty="0" err="1" smtClean="0"/>
              <a:t>the</a:t>
            </a:r>
            <a:r>
              <a:rPr lang="de-DE" sz="4400" dirty="0" smtClean="0"/>
              <a:t> </a:t>
            </a:r>
            <a:r>
              <a:rPr lang="de-DE" sz="4400" dirty="0" err="1" smtClean="0"/>
              <a:t>book</a:t>
            </a:r>
            <a:r>
              <a:rPr lang="de-DE" sz="4400" dirty="0" smtClean="0"/>
              <a:t> “Anne </a:t>
            </a:r>
            <a:r>
              <a:rPr lang="de-DE" sz="4400" dirty="0" err="1" smtClean="0"/>
              <a:t>Frank´s</a:t>
            </a:r>
            <a:r>
              <a:rPr lang="de-DE" sz="4400" dirty="0" smtClean="0"/>
              <a:t> </a:t>
            </a:r>
            <a:r>
              <a:rPr lang="de-DE" sz="4400" dirty="0" err="1" smtClean="0"/>
              <a:t>Diary</a:t>
            </a:r>
            <a:r>
              <a:rPr lang="de-DE" sz="4400" dirty="0" smtClean="0"/>
              <a:t>“.</a:t>
            </a:r>
            <a:endParaRPr lang="de-DE" sz="4400" dirty="0"/>
          </a:p>
        </p:txBody>
      </p:sp>
    </p:spTree>
    <p:extLst>
      <p:ext uri="{BB962C8B-B14F-4D97-AF65-F5344CB8AC3E}">
        <p14:creationId xmlns:p14="http://schemas.microsoft.com/office/powerpoint/2010/main" val="2465830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980728"/>
            <a:ext cx="6400800" cy="1752600"/>
          </a:xfrm>
        </p:spPr>
        <p:txBody>
          <a:bodyPr>
            <a:noAutofit/>
          </a:bodyPr>
          <a:lstStyle/>
          <a:p>
            <a:r>
              <a:rPr lang="de-DE" sz="3600" dirty="0" smtClean="0"/>
              <a:t>The </a:t>
            </a:r>
            <a:r>
              <a:rPr lang="de-DE" sz="3600" dirty="0" err="1" smtClean="0"/>
              <a:t>book</a:t>
            </a:r>
            <a:r>
              <a:rPr lang="de-DE" sz="3600" dirty="0" smtClean="0"/>
              <a:t> “</a:t>
            </a:r>
            <a:r>
              <a:rPr lang="de-DE" sz="3600" dirty="0" err="1" smtClean="0"/>
              <a:t>Thirteen</a:t>
            </a:r>
            <a:r>
              <a:rPr lang="de-DE" sz="3600" dirty="0" smtClean="0"/>
              <a:t> </a:t>
            </a:r>
            <a:r>
              <a:rPr lang="de-DE" sz="3600" dirty="0" err="1" smtClean="0"/>
              <a:t>reasons</a:t>
            </a:r>
            <a:r>
              <a:rPr lang="de-DE" sz="3600" dirty="0" smtClean="0"/>
              <a:t> </a:t>
            </a:r>
            <a:r>
              <a:rPr lang="de-DE" sz="3600" dirty="0" err="1" smtClean="0"/>
              <a:t>why</a:t>
            </a:r>
            <a:r>
              <a:rPr lang="de-DE" sz="3600" dirty="0" smtClean="0"/>
              <a:t>“ was </a:t>
            </a:r>
            <a:r>
              <a:rPr lang="de-DE" sz="3600" dirty="0" err="1" smtClean="0"/>
              <a:t>forbidden</a:t>
            </a:r>
            <a:r>
              <a:rPr lang="de-DE" sz="3600" dirty="0" smtClean="0"/>
              <a:t> </a:t>
            </a:r>
            <a:r>
              <a:rPr lang="de-DE" sz="3600" dirty="0" err="1" smtClean="0"/>
              <a:t>or</a:t>
            </a:r>
            <a:r>
              <a:rPr lang="de-DE" sz="3600" dirty="0" smtClean="0"/>
              <a:t> </a:t>
            </a:r>
            <a:r>
              <a:rPr lang="de-DE" sz="3600" dirty="0" err="1" smtClean="0"/>
              <a:t>restricted</a:t>
            </a:r>
            <a:r>
              <a:rPr lang="de-DE" sz="3600" dirty="0" smtClean="0"/>
              <a:t> </a:t>
            </a:r>
            <a:r>
              <a:rPr lang="de-DE" sz="3600" dirty="0" err="1" smtClean="0"/>
              <a:t>for</a:t>
            </a:r>
            <a:r>
              <a:rPr lang="de-DE" sz="3600" dirty="0" smtClean="0"/>
              <a:t> </a:t>
            </a:r>
            <a:r>
              <a:rPr lang="de-DE" sz="3600" dirty="0" err="1" smtClean="0"/>
              <a:t>its</a:t>
            </a:r>
            <a:r>
              <a:rPr lang="de-DE" sz="3600" dirty="0" smtClean="0"/>
              <a:t> </a:t>
            </a:r>
            <a:r>
              <a:rPr lang="de-DE" sz="3600" dirty="0" err="1" smtClean="0"/>
              <a:t>inappropriate</a:t>
            </a:r>
            <a:r>
              <a:rPr lang="de-DE" sz="3600" dirty="0" smtClean="0"/>
              <a:t> </a:t>
            </a:r>
            <a:r>
              <a:rPr lang="de-DE" sz="3600" dirty="0" err="1" smtClean="0"/>
              <a:t>content</a:t>
            </a:r>
            <a:r>
              <a:rPr lang="de-DE" sz="3600" dirty="0" smtClean="0"/>
              <a:t>.</a:t>
            </a:r>
            <a:r>
              <a:rPr lang="en-US" sz="3600" dirty="0"/>
              <a:t> </a:t>
            </a:r>
            <a:r>
              <a:rPr lang="en-US" sz="3600" dirty="0" smtClean="0"/>
              <a:t>It deals with sexual </a:t>
            </a:r>
            <a:r>
              <a:rPr lang="en-US" sz="3600" dirty="0"/>
              <a:t>assault, suicide and teen drinking. </a:t>
            </a:r>
            <a:r>
              <a:rPr lang="en-US" sz="3600" dirty="0" smtClean="0"/>
              <a:t>Books are often censored </a:t>
            </a:r>
            <a:r>
              <a:rPr lang="en-US" sz="3600" dirty="0"/>
              <a:t>because people just don’t want to talk about those things.</a:t>
            </a:r>
            <a:endParaRPr lang="de-DE" sz="3600" dirty="0"/>
          </a:p>
        </p:txBody>
      </p:sp>
    </p:spTree>
    <p:extLst>
      <p:ext uri="{BB962C8B-B14F-4D97-AF65-F5344CB8AC3E}">
        <p14:creationId xmlns:p14="http://schemas.microsoft.com/office/powerpoint/2010/main" val="1494474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916832"/>
            <a:ext cx="6400800" cy="1752600"/>
          </a:xfrm>
        </p:spPr>
        <p:txBody>
          <a:bodyPr>
            <a:noAutofit/>
          </a:bodyPr>
          <a:lstStyle/>
          <a:p>
            <a:r>
              <a:rPr lang="de-DE" sz="4400" dirty="0" smtClean="0"/>
              <a:t>“</a:t>
            </a:r>
            <a:r>
              <a:rPr lang="de-DE" sz="4400" dirty="0" err="1" smtClean="0"/>
              <a:t>Philosophiae</a:t>
            </a:r>
            <a:r>
              <a:rPr lang="de-DE" sz="4400" dirty="0" smtClean="0"/>
              <a:t> </a:t>
            </a:r>
            <a:r>
              <a:rPr lang="de-DE" sz="4400" dirty="0" err="1" smtClean="0"/>
              <a:t>Naturalis</a:t>
            </a:r>
            <a:r>
              <a:rPr lang="de-DE" sz="4400" dirty="0" smtClean="0"/>
              <a:t> </a:t>
            </a:r>
            <a:r>
              <a:rPr lang="de-DE" sz="4400" dirty="0" err="1" smtClean="0"/>
              <a:t>Principia</a:t>
            </a:r>
            <a:r>
              <a:rPr lang="de-DE" sz="4400" dirty="0" smtClean="0"/>
              <a:t> </a:t>
            </a:r>
            <a:r>
              <a:rPr lang="de-DE" sz="4400" dirty="0" err="1" smtClean="0"/>
              <a:t>Mathematica</a:t>
            </a:r>
            <a:r>
              <a:rPr lang="de-DE" sz="4400" dirty="0" smtClean="0"/>
              <a:t>“ was </a:t>
            </a:r>
            <a:r>
              <a:rPr lang="de-DE" sz="4400" dirty="0" err="1" smtClean="0"/>
              <a:t>published</a:t>
            </a:r>
            <a:r>
              <a:rPr lang="de-DE" sz="4400" dirty="0" smtClean="0"/>
              <a:t> in 1687.</a:t>
            </a:r>
            <a:endParaRPr lang="de-DE" sz="4400" dirty="0"/>
          </a:p>
        </p:txBody>
      </p:sp>
    </p:spTree>
    <p:extLst>
      <p:ext uri="{BB962C8B-B14F-4D97-AF65-F5344CB8AC3E}">
        <p14:creationId xmlns:p14="http://schemas.microsoft.com/office/powerpoint/2010/main" val="390625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980728"/>
            <a:ext cx="6400800" cy="1752600"/>
          </a:xfrm>
        </p:spPr>
        <p:txBody>
          <a:bodyPr>
            <a:noAutofit/>
          </a:bodyPr>
          <a:lstStyle/>
          <a:p>
            <a:r>
              <a:rPr lang="de-DE" sz="3600" dirty="0" err="1" smtClean="0"/>
              <a:t>Darwin´s</a:t>
            </a:r>
            <a:r>
              <a:rPr lang="de-DE" sz="3600" dirty="0" smtClean="0"/>
              <a:t> “On </a:t>
            </a:r>
            <a:r>
              <a:rPr lang="de-DE" sz="3600" dirty="0" err="1" smtClean="0"/>
              <a:t>the</a:t>
            </a:r>
            <a:r>
              <a:rPr lang="de-DE" sz="3600" dirty="0" smtClean="0"/>
              <a:t> </a:t>
            </a:r>
            <a:r>
              <a:rPr lang="de-DE" sz="3600" dirty="0" err="1" smtClean="0"/>
              <a:t>origin</a:t>
            </a:r>
            <a:r>
              <a:rPr lang="de-DE" sz="3600" dirty="0" smtClean="0"/>
              <a:t> </a:t>
            </a:r>
            <a:r>
              <a:rPr lang="de-DE" sz="3600" dirty="0" err="1" smtClean="0"/>
              <a:t>of</a:t>
            </a:r>
            <a:r>
              <a:rPr lang="de-DE" sz="3600" dirty="0" smtClean="0"/>
              <a:t> </a:t>
            </a:r>
            <a:r>
              <a:rPr lang="de-DE" sz="3600" dirty="0" err="1" smtClean="0"/>
              <a:t>Species</a:t>
            </a:r>
            <a:r>
              <a:rPr lang="de-DE" sz="3600" dirty="0" smtClean="0"/>
              <a:t>“ </a:t>
            </a:r>
            <a:r>
              <a:rPr lang="de-DE" sz="3600" dirty="0" err="1" smtClean="0"/>
              <a:t>revolutionized</a:t>
            </a:r>
            <a:r>
              <a:rPr lang="de-DE" sz="3600" dirty="0" smtClean="0"/>
              <a:t> </a:t>
            </a:r>
            <a:r>
              <a:rPr lang="de-DE" sz="3600" dirty="0" err="1" smtClean="0"/>
              <a:t>science</a:t>
            </a:r>
            <a:r>
              <a:rPr lang="de-DE" sz="3600" dirty="0" smtClean="0"/>
              <a:t>. </a:t>
            </a:r>
            <a:r>
              <a:rPr lang="de-DE" sz="3600" dirty="0" err="1" smtClean="0"/>
              <a:t>It</a:t>
            </a:r>
            <a:r>
              <a:rPr lang="de-DE" sz="3600" dirty="0" smtClean="0"/>
              <a:t> </a:t>
            </a:r>
            <a:r>
              <a:rPr lang="en-US" sz="3600" dirty="0" smtClean="0"/>
              <a:t>is </a:t>
            </a:r>
            <a:r>
              <a:rPr lang="en-US" sz="3600" dirty="0"/>
              <a:t>considered to be the foundation of evolutionary </a:t>
            </a:r>
            <a:r>
              <a:rPr lang="en-US" sz="3600" dirty="0" smtClean="0"/>
              <a:t>biology.</a:t>
            </a:r>
            <a:endParaRPr lang="de-DE" sz="3600" dirty="0"/>
          </a:p>
        </p:txBody>
      </p:sp>
    </p:spTree>
    <p:extLst>
      <p:ext uri="{BB962C8B-B14F-4D97-AF65-F5344CB8AC3E}">
        <p14:creationId xmlns:p14="http://schemas.microsoft.com/office/powerpoint/2010/main" val="1377935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980728"/>
            <a:ext cx="6400800" cy="1752600"/>
          </a:xfrm>
        </p:spPr>
        <p:txBody>
          <a:bodyPr>
            <a:noAutofit/>
          </a:bodyPr>
          <a:lstStyle/>
          <a:p>
            <a:r>
              <a:rPr lang="en-US" sz="3600" dirty="0" smtClean="0"/>
              <a:t>“Alice´s Adventures in Wonderland” was banned </a:t>
            </a:r>
            <a:r>
              <a:rPr lang="en-US" sz="3600" dirty="0"/>
              <a:t>in the province of Hunan, China, beginning in 1931 for its portrayal of anthropomorphized animals acting on the same level of complexity as human </a:t>
            </a:r>
            <a:r>
              <a:rPr lang="en-US" sz="3600" dirty="0" smtClean="0"/>
              <a:t>beings.</a:t>
            </a:r>
            <a:endParaRPr lang="de-DE" sz="3600" dirty="0"/>
          </a:p>
        </p:txBody>
      </p:sp>
    </p:spTree>
    <p:extLst>
      <p:ext uri="{BB962C8B-B14F-4D97-AF65-F5344CB8AC3E}">
        <p14:creationId xmlns:p14="http://schemas.microsoft.com/office/powerpoint/2010/main" val="1228858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980728"/>
            <a:ext cx="6400800" cy="1752600"/>
          </a:xfrm>
        </p:spPr>
        <p:txBody>
          <a:bodyPr>
            <a:noAutofit/>
          </a:bodyPr>
          <a:lstStyle/>
          <a:p>
            <a:r>
              <a:rPr lang="en-US" dirty="0" smtClean="0"/>
              <a:t>During the Nazi regime books </a:t>
            </a:r>
            <a:r>
              <a:rPr lang="en-US" dirty="0"/>
              <a:t>targeted for burning were those viewed as being subversive or as representing ideologies opposed to Nazism as well as instilling fear into people around. These included books written by Jewish, pacifist, religious, liberal, anarchist, socialist, communist, and those who spoke out about gender and sexuality among </a:t>
            </a:r>
            <a:r>
              <a:rPr lang="en-US" dirty="0" smtClean="0"/>
              <a:t>others</a:t>
            </a:r>
            <a:endParaRPr lang="de-DE" dirty="0"/>
          </a:p>
        </p:txBody>
      </p:sp>
    </p:spTree>
    <p:extLst>
      <p:ext uri="{BB962C8B-B14F-4D97-AF65-F5344CB8AC3E}">
        <p14:creationId xmlns:p14="http://schemas.microsoft.com/office/powerpoint/2010/main" val="1530554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7584" y="1600200"/>
            <a:ext cx="7632848" cy="4709160"/>
          </a:xfrm>
        </p:spPr>
        <p:txBody>
          <a:bodyPr/>
          <a:lstStyle/>
          <a:p>
            <a:pPr marL="137160" indent="0">
              <a:buNone/>
            </a:pPr>
            <a:r>
              <a:rPr lang="en-US" sz="4400" dirty="0" smtClean="0"/>
              <a:t>Books can be dangerous. The best ones should be labeled “This could change your life”.</a:t>
            </a:r>
          </a:p>
          <a:p>
            <a:pPr marL="137160" indent="0" algn="r">
              <a:buNone/>
            </a:pPr>
            <a:r>
              <a:rPr lang="en-US" dirty="0" smtClean="0"/>
              <a:t>Helen </a:t>
            </a:r>
            <a:r>
              <a:rPr lang="en-US" dirty="0" err="1" smtClean="0"/>
              <a:t>Exley</a:t>
            </a:r>
            <a:endParaRPr lang="en-US" dirty="0"/>
          </a:p>
        </p:txBody>
      </p:sp>
    </p:spTree>
    <p:extLst>
      <p:ext uri="{BB962C8B-B14F-4D97-AF65-F5344CB8AC3E}">
        <p14:creationId xmlns:p14="http://schemas.microsoft.com/office/powerpoint/2010/main" val="65170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000" dirty="0" smtClean="0"/>
              <a:t>The Harry Potter </a:t>
            </a:r>
            <a:r>
              <a:rPr lang="de-DE" sz="4000" dirty="0" err="1" smtClean="0"/>
              <a:t>books</a:t>
            </a:r>
            <a:r>
              <a:rPr lang="de-DE" sz="4000" dirty="0" smtClean="0"/>
              <a:t> </a:t>
            </a:r>
            <a:r>
              <a:rPr lang="de-DE" sz="4000" dirty="0" err="1" smtClean="0"/>
              <a:t>books</a:t>
            </a:r>
            <a:r>
              <a:rPr lang="de-DE" sz="4000" dirty="0" smtClean="0"/>
              <a:t> </a:t>
            </a:r>
            <a:r>
              <a:rPr lang="de-DE" sz="4000" dirty="0" err="1" smtClean="0"/>
              <a:t>were</a:t>
            </a:r>
            <a:r>
              <a:rPr lang="de-DE" sz="4000" dirty="0" smtClean="0"/>
              <a:t> </a:t>
            </a:r>
            <a:r>
              <a:rPr lang="de-DE" sz="4000" dirty="0" err="1" smtClean="0"/>
              <a:t>censored</a:t>
            </a:r>
            <a:r>
              <a:rPr lang="de-DE" sz="4000" dirty="0" smtClean="0"/>
              <a:t> in </a:t>
            </a:r>
            <a:r>
              <a:rPr lang="de-DE" sz="4000" dirty="0" err="1" smtClean="0"/>
              <a:t>the</a:t>
            </a:r>
            <a:r>
              <a:rPr lang="de-DE" sz="4000" dirty="0" smtClean="0"/>
              <a:t> UAE </a:t>
            </a:r>
            <a:r>
              <a:rPr lang="de-DE" sz="4000" dirty="0" err="1" smtClean="0"/>
              <a:t>because</a:t>
            </a:r>
            <a:r>
              <a:rPr lang="de-DE" sz="4000" dirty="0" smtClean="0"/>
              <a:t> </a:t>
            </a:r>
            <a:r>
              <a:rPr lang="de-DE" sz="4000" dirty="0" err="1" smtClean="0"/>
              <a:t>of</a:t>
            </a:r>
            <a:r>
              <a:rPr lang="de-DE" sz="4000" dirty="0" smtClean="0"/>
              <a:t> </a:t>
            </a:r>
            <a:r>
              <a:rPr lang="de-DE" sz="4000" dirty="0" err="1" smtClean="0"/>
              <a:t>the</a:t>
            </a:r>
            <a:r>
              <a:rPr lang="de-DE" sz="4000" dirty="0" smtClean="0"/>
              <a:t> </a:t>
            </a:r>
            <a:r>
              <a:rPr lang="de-DE" sz="4000" dirty="0" err="1" smtClean="0"/>
              <a:t>books</a:t>
            </a:r>
            <a:r>
              <a:rPr lang="de-DE" sz="4000" dirty="0" smtClean="0"/>
              <a:t>´ </a:t>
            </a:r>
            <a:r>
              <a:rPr lang="de-DE" sz="4000" dirty="0" err="1" smtClean="0"/>
              <a:t>fantasy</a:t>
            </a:r>
            <a:r>
              <a:rPr lang="de-DE" sz="4000" dirty="0" smtClean="0"/>
              <a:t> </a:t>
            </a:r>
            <a:r>
              <a:rPr lang="de-DE" sz="4000" dirty="0" err="1" smtClean="0"/>
              <a:t>and</a:t>
            </a:r>
            <a:r>
              <a:rPr lang="de-DE" sz="4000" dirty="0" smtClean="0"/>
              <a:t> </a:t>
            </a:r>
            <a:r>
              <a:rPr lang="de-DE" sz="4000" dirty="0" err="1" smtClean="0"/>
              <a:t>magic</a:t>
            </a:r>
            <a:r>
              <a:rPr lang="de-DE" sz="4000" dirty="0" smtClean="0"/>
              <a:t> </a:t>
            </a:r>
            <a:r>
              <a:rPr lang="de-DE" sz="4000" dirty="0" err="1" smtClean="0"/>
              <a:t>elements</a:t>
            </a:r>
            <a:r>
              <a:rPr lang="de-DE" sz="4000" dirty="0" smtClean="0"/>
              <a:t> </a:t>
            </a:r>
            <a:r>
              <a:rPr lang="de-DE" sz="4000" dirty="0" err="1" smtClean="0"/>
              <a:t>which</a:t>
            </a:r>
            <a:r>
              <a:rPr lang="de-DE" sz="4000" dirty="0" smtClean="0"/>
              <a:t> </a:t>
            </a:r>
            <a:r>
              <a:rPr lang="de-DE" sz="4000" dirty="0" err="1" smtClean="0"/>
              <a:t>were</a:t>
            </a:r>
            <a:r>
              <a:rPr lang="de-DE" sz="4000" dirty="0" smtClean="0"/>
              <a:t> </a:t>
            </a:r>
            <a:r>
              <a:rPr lang="de-DE" sz="4000" dirty="0" err="1" smtClean="0"/>
              <a:t>contrary</a:t>
            </a:r>
            <a:r>
              <a:rPr lang="de-DE" sz="4000" dirty="0" smtClean="0"/>
              <a:t> </a:t>
            </a:r>
            <a:r>
              <a:rPr lang="de-DE" sz="4000" dirty="0" err="1" smtClean="0"/>
              <a:t>to</a:t>
            </a:r>
            <a:r>
              <a:rPr lang="de-DE" sz="4000" dirty="0" smtClean="0"/>
              <a:t> </a:t>
            </a:r>
            <a:r>
              <a:rPr lang="de-DE" sz="4000" dirty="0" err="1" smtClean="0"/>
              <a:t>Islamic</a:t>
            </a:r>
            <a:r>
              <a:rPr lang="de-DE" sz="4000" dirty="0" smtClean="0"/>
              <a:t> </a:t>
            </a:r>
            <a:r>
              <a:rPr lang="de-DE" sz="4000" dirty="0" err="1" smtClean="0"/>
              <a:t>values</a:t>
            </a:r>
            <a:r>
              <a:rPr lang="de-DE" sz="4000" dirty="0" smtClean="0"/>
              <a:t>.</a:t>
            </a:r>
            <a:endParaRPr lang="de-DE" sz="4000" dirty="0"/>
          </a:p>
        </p:txBody>
      </p:sp>
    </p:spTree>
    <p:extLst>
      <p:ext uri="{BB962C8B-B14F-4D97-AF65-F5344CB8AC3E}">
        <p14:creationId xmlns:p14="http://schemas.microsoft.com/office/powerpoint/2010/main" val="1086006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500" dirty="0" smtClean="0"/>
              <a:t>The </a:t>
            </a:r>
            <a:r>
              <a:rPr lang="de-DE" sz="4500" dirty="0" err="1" smtClean="0"/>
              <a:t>book</a:t>
            </a:r>
            <a:r>
              <a:rPr lang="de-DE" sz="4500" dirty="0" smtClean="0"/>
              <a:t> “The Gulag </a:t>
            </a:r>
            <a:r>
              <a:rPr lang="de-DE" sz="4500" dirty="0" err="1" smtClean="0"/>
              <a:t>Archipelago</a:t>
            </a:r>
            <a:r>
              <a:rPr lang="de-DE" sz="4500" dirty="0" smtClean="0"/>
              <a:t>‘“ was </a:t>
            </a:r>
            <a:r>
              <a:rPr lang="de-DE" sz="4500" dirty="0" err="1" smtClean="0"/>
              <a:t>banned</a:t>
            </a:r>
            <a:r>
              <a:rPr lang="de-DE" sz="4500" dirty="0" smtClean="0"/>
              <a:t> in </a:t>
            </a:r>
            <a:r>
              <a:rPr lang="de-DE" sz="4500" dirty="0" err="1" smtClean="0"/>
              <a:t>the</a:t>
            </a:r>
            <a:r>
              <a:rPr lang="de-DE" sz="4500" dirty="0" smtClean="0"/>
              <a:t> USA </a:t>
            </a:r>
            <a:r>
              <a:rPr lang="de-DE" sz="4500" dirty="0" err="1" smtClean="0"/>
              <a:t>and</a:t>
            </a:r>
            <a:r>
              <a:rPr lang="de-DE" sz="4500" dirty="0" smtClean="0"/>
              <a:t> </a:t>
            </a:r>
            <a:r>
              <a:rPr lang="de-DE" sz="4500" dirty="0" err="1" smtClean="0"/>
              <a:t>the</a:t>
            </a:r>
            <a:r>
              <a:rPr lang="de-DE" sz="4500" dirty="0" smtClean="0"/>
              <a:t> USSR. </a:t>
            </a:r>
            <a:endParaRPr lang="de-DE" sz="4500" dirty="0"/>
          </a:p>
        </p:txBody>
      </p:sp>
    </p:spTree>
    <p:extLst>
      <p:ext uri="{BB962C8B-B14F-4D97-AF65-F5344CB8AC3E}">
        <p14:creationId xmlns:p14="http://schemas.microsoft.com/office/powerpoint/2010/main" val="253508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800" dirty="0" smtClean="0"/>
              <a:t>The </a:t>
            </a:r>
            <a:r>
              <a:rPr lang="de-DE" sz="4800" dirty="0" err="1" smtClean="0"/>
              <a:t>book</a:t>
            </a:r>
            <a:r>
              <a:rPr lang="de-DE" sz="4800" dirty="0" smtClean="0"/>
              <a:t> “Mein Kampf“ was </a:t>
            </a:r>
            <a:r>
              <a:rPr lang="de-DE" sz="4800" dirty="0" err="1" smtClean="0"/>
              <a:t>forbidden</a:t>
            </a:r>
            <a:r>
              <a:rPr lang="de-DE" sz="4800" dirty="0" smtClean="0"/>
              <a:t> </a:t>
            </a:r>
            <a:r>
              <a:rPr lang="de-DE" sz="4800" dirty="0" err="1" smtClean="0"/>
              <a:t>for</a:t>
            </a:r>
            <a:r>
              <a:rPr lang="de-DE" sz="4800" dirty="0" smtClean="0"/>
              <a:t> a </a:t>
            </a:r>
            <a:r>
              <a:rPr lang="de-DE" sz="4800" dirty="0" err="1" smtClean="0"/>
              <a:t>long</a:t>
            </a:r>
            <a:r>
              <a:rPr lang="de-DE" sz="4800" dirty="0" smtClean="0"/>
              <a:t> time in Germany. </a:t>
            </a:r>
            <a:endParaRPr lang="de-DE" sz="4800" dirty="0"/>
          </a:p>
        </p:txBody>
      </p:sp>
    </p:spTree>
    <p:extLst>
      <p:ext uri="{BB962C8B-B14F-4D97-AF65-F5344CB8AC3E}">
        <p14:creationId xmlns:p14="http://schemas.microsoft.com/office/powerpoint/2010/main" val="144732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800" dirty="0" smtClean="0"/>
              <a:t>The </a:t>
            </a:r>
            <a:r>
              <a:rPr lang="de-DE" sz="4800" dirty="0" err="1" smtClean="0"/>
              <a:t>book</a:t>
            </a:r>
            <a:r>
              <a:rPr lang="de-DE" sz="4800" dirty="0" smtClean="0"/>
              <a:t> “New </a:t>
            </a:r>
            <a:r>
              <a:rPr lang="de-DE" sz="4800" dirty="0" err="1" smtClean="0"/>
              <a:t>Portuguese</a:t>
            </a:r>
            <a:r>
              <a:rPr lang="de-DE" sz="4800" dirty="0" smtClean="0"/>
              <a:t> Letters“ was </a:t>
            </a:r>
            <a:r>
              <a:rPr lang="de-DE" sz="4800" dirty="0" err="1" smtClean="0"/>
              <a:t>forbidden</a:t>
            </a:r>
            <a:r>
              <a:rPr lang="de-DE" sz="4800" dirty="0" smtClean="0"/>
              <a:t> </a:t>
            </a:r>
            <a:r>
              <a:rPr lang="de-DE" sz="4800" dirty="0" err="1" smtClean="0"/>
              <a:t>for</a:t>
            </a:r>
            <a:r>
              <a:rPr lang="de-DE" sz="4800" dirty="0" smtClean="0"/>
              <a:t> a </a:t>
            </a:r>
            <a:r>
              <a:rPr lang="de-DE" sz="4800" dirty="0" err="1" smtClean="0"/>
              <a:t>certain</a:t>
            </a:r>
            <a:r>
              <a:rPr lang="de-DE" sz="4800" dirty="0" smtClean="0"/>
              <a:t> </a:t>
            </a:r>
            <a:r>
              <a:rPr lang="de-DE" sz="4800" dirty="0" err="1" smtClean="0"/>
              <a:t>period</a:t>
            </a:r>
            <a:r>
              <a:rPr lang="de-DE" sz="4800" dirty="0" smtClean="0"/>
              <a:t> </a:t>
            </a:r>
            <a:r>
              <a:rPr lang="de-DE" sz="4800" dirty="0" err="1" smtClean="0"/>
              <a:t>of</a:t>
            </a:r>
            <a:r>
              <a:rPr lang="de-DE" sz="4800" dirty="0" smtClean="0"/>
              <a:t> time in Portugal. </a:t>
            </a:r>
            <a:endParaRPr lang="de-DE" sz="4800" dirty="0"/>
          </a:p>
        </p:txBody>
      </p:sp>
    </p:spTree>
    <p:extLst>
      <p:ext uri="{BB962C8B-B14F-4D97-AF65-F5344CB8AC3E}">
        <p14:creationId xmlns:p14="http://schemas.microsoft.com/office/powerpoint/2010/main" val="1953925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475656" y="1700808"/>
            <a:ext cx="6400800" cy="1752600"/>
          </a:xfrm>
        </p:spPr>
        <p:txBody>
          <a:bodyPr>
            <a:noAutofit/>
          </a:bodyPr>
          <a:lstStyle/>
          <a:p>
            <a:r>
              <a:rPr lang="de-DE" sz="4400" dirty="0" smtClean="0"/>
              <a:t>The </a:t>
            </a:r>
            <a:r>
              <a:rPr lang="de-DE" sz="4400" dirty="0" err="1" smtClean="0"/>
              <a:t>lápis</a:t>
            </a:r>
            <a:r>
              <a:rPr lang="de-DE" sz="4400" dirty="0" smtClean="0"/>
              <a:t> </a:t>
            </a:r>
            <a:r>
              <a:rPr lang="de-DE" sz="4400" dirty="0" err="1"/>
              <a:t>azul</a:t>
            </a:r>
            <a:r>
              <a:rPr lang="de-DE" sz="4400" dirty="0"/>
              <a:t> (</a:t>
            </a:r>
            <a:r>
              <a:rPr lang="de-DE" sz="4400" dirty="0" err="1"/>
              <a:t>blue</a:t>
            </a:r>
            <a:r>
              <a:rPr lang="de-DE" sz="4400" dirty="0"/>
              <a:t> </a:t>
            </a:r>
            <a:r>
              <a:rPr lang="de-DE" sz="4400" b="1" dirty="0" err="1"/>
              <a:t>pencil</a:t>
            </a:r>
            <a:r>
              <a:rPr lang="de-DE" sz="4400" dirty="0"/>
              <a:t>, </a:t>
            </a:r>
            <a:r>
              <a:rPr lang="de-DE" sz="4400" dirty="0" err="1"/>
              <a:t>which</a:t>
            </a:r>
            <a:r>
              <a:rPr lang="de-DE" sz="4400" dirty="0"/>
              <a:t> </a:t>
            </a:r>
            <a:r>
              <a:rPr lang="de-DE" sz="4400" dirty="0" err="1"/>
              <a:t>came</a:t>
            </a:r>
            <a:r>
              <a:rPr lang="de-DE" sz="4400" dirty="0"/>
              <a:t> </a:t>
            </a:r>
            <a:r>
              <a:rPr lang="de-DE" sz="4400" dirty="0" err="1"/>
              <a:t>to</a:t>
            </a:r>
            <a:r>
              <a:rPr lang="de-DE" sz="4400" dirty="0"/>
              <a:t> </a:t>
            </a:r>
            <a:r>
              <a:rPr lang="de-DE" sz="4400" dirty="0" err="1"/>
              <a:t>be</a:t>
            </a:r>
            <a:r>
              <a:rPr lang="de-DE" sz="4400" dirty="0"/>
              <a:t> a </a:t>
            </a:r>
            <a:r>
              <a:rPr lang="de-DE" sz="4400" dirty="0" err="1"/>
              <a:t>symbol</a:t>
            </a:r>
            <a:r>
              <a:rPr lang="de-DE" sz="4400" dirty="0"/>
              <a:t> </a:t>
            </a:r>
            <a:r>
              <a:rPr lang="de-DE" sz="4400" b="1" dirty="0" err="1"/>
              <a:t>of</a:t>
            </a:r>
            <a:r>
              <a:rPr lang="de-DE" sz="4400" b="1" dirty="0"/>
              <a:t> </a:t>
            </a:r>
            <a:r>
              <a:rPr lang="de-DE" sz="4400" b="1" dirty="0" err="1"/>
              <a:t>censorship</a:t>
            </a:r>
            <a:r>
              <a:rPr lang="de-DE" sz="4400" dirty="0" smtClean="0"/>
              <a:t>) was </a:t>
            </a:r>
            <a:r>
              <a:rPr lang="de-DE" sz="4400" dirty="0" err="1" smtClean="0"/>
              <a:t>used</a:t>
            </a:r>
            <a:r>
              <a:rPr lang="de-DE" sz="4400" dirty="0" smtClean="0"/>
              <a:t> </a:t>
            </a:r>
            <a:r>
              <a:rPr lang="de-DE" sz="4400" dirty="0" err="1" smtClean="0"/>
              <a:t>to</a:t>
            </a:r>
            <a:r>
              <a:rPr lang="de-DE" sz="4400" dirty="0" smtClean="0"/>
              <a:t> </a:t>
            </a:r>
            <a:r>
              <a:rPr lang="de-DE" sz="4400" dirty="0" err="1" smtClean="0"/>
              <a:t>censor</a:t>
            </a:r>
            <a:r>
              <a:rPr lang="de-DE" sz="4400" dirty="0" smtClean="0"/>
              <a:t> </a:t>
            </a:r>
            <a:r>
              <a:rPr lang="de-DE" sz="4400" dirty="0" err="1" smtClean="0"/>
              <a:t>books</a:t>
            </a:r>
            <a:r>
              <a:rPr lang="de-DE" sz="4400" dirty="0" smtClean="0"/>
              <a:t> in Portugal. </a:t>
            </a:r>
            <a:endParaRPr lang="de-DE" sz="4400" dirty="0"/>
          </a:p>
        </p:txBody>
      </p:sp>
    </p:spTree>
    <p:extLst>
      <p:ext uri="{BB962C8B-B14F-4D97-AF65-F5344CB8AC3E}">
        <p14:creationId xmlns:p14="http://schemas.microsoft.com/office/powerpoint/2010/main" val="2205860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908720"/>
            <a:ext cx="6400800" cy="1752600"/>
          </a:xfrm>
        </p:spPr>
        <p:txBody>
          <a:bodyPr>
            <a:noAutofit/>
          </a:bodyPr>
          <a:lstStyle/>
          <a:p>
            <a:r>
              <a:rPr lang="de-DE" sz="4000" dirty="0" smtClean="0"/>
              <a:t>James </a:t>
            </a:r>
            <a:r>
              <a:rPr lang="de-DE" sz="4000" dirty="0" err="1" smtClean="0"/>
              <a:t>Joyce´s</a:t>
            </a:r>
            <a:r>
              <a:rPr lang="de-DE" sz="4000" dirty="0" smtClean="0"/>
              <a:t> </a:t>
            </a:r>
            <a:r>
              <a:rPr lang="de-DE" sz="4000" dirty="0" err="1" smtClean="0"/>
              <a:t>book</a:t>
            </a:r>
            <a:r>
              <a:rPr lang="de-DE" sz="4000" dirty="0" smtClean="0"/>
              <a:t> “Ulysses“ was </a:t>
            </a:r>
            <a:r>
              <a:rPr lang="de-DE" sz="4000" dirty="0" err="1" smtClean="0"/>
              <a:t>prohibited</a:t>
            </a:r>
            <a:r>
              <a:rPr lang="de-DE" sz="4000" dirty="0" smtClean="0"/>
              <a:t> in </a:t>
            </a:r>
            <a:r>
              <a:rPr lang="de-DE" sz="4000" dirty="0" err="1" smtClean="0"/>
              <a:t>the</a:t>
            </a:r>
            <a:r>
              <a:rPr lang="de-DE" sz="4000" dirty="0" smtClean="0"/>
              <a:t> USA </a:t>
            </a:r>
            <a:r>
              <a:rPr lang="de-DE" sz="4000" dirty="0" err="1" smtClean="0"/>
              <a:t>for</a:t>
            </a:r>
            <a:r>
              <a:rPr lang="de-DE" sz="4000" dirty="0" smtClean="0"/>
              <a:t> a </a:t>
            </a:r>
            <a:r>
              <a:rPr lang="de-DE" sz="4000" dirty="0" err="1" smtClean="0"/>
              <a:t>while</a:t>
            </a:r>
            <a:r>
              <a:rPr lang="de-DE" sz="4000" dirty="0" smtClean="0"/>
              <a:t> </a:t>
            </a:r>
            <a:r>
              <a:rPr lang="en-US" sz="4000" dirty="0" smtClean="0"/>
              <a:t>because of its </a:t>
            </a:r>
            <a:r>
              <a:rPr lang="en-US" sz="4000" dirty="0"/>
              <a:t>explicit sexuality and graphic depiction of bodily functions. </a:t>
            </a:r>
            <a:endParaRPr lang="de-DE" sz="4000" dirty="0"/>
          </a:p>
        </p:txBody>
      </p:sp>
    </p:spTree>
    <p:extLst>
      <p:ext uri="{BB962C8B-B14F-4D97-AF65-F5344CB8AC3E}">
        <p14:creationId xmlns:p14="http://schemas.microsoft.com/office/powerpoint/2010/main" val="3473959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400" dirty="0" smtClean="0"/>
              <a:t>The </a:t>
            </a:r>
            <a:r>
              <a:rPr lang="de-DE" sz="4400" dirty="0" err="1" smtClean="0"/>
              <a:t>book</a:t>
            </a:r>
            <a:r>
              <a:rPr lang="de-DE" sz="4400" dirty="0" smtClean="0"/>
              <a:t> “</a:t>
            </a:r>
            <a:r>
              <a:rPr lang="de-DE" sz="4400" dirty="0" err="1" smtClean="0"/>
              <a:t>Animal</a:t>
            </a:r>
            <a:r>
              <a:rPr lang="de-DE" sz="4400" dirty="0" smtClean="0"/>
              <a:t> Farm“ was </a:t>
            </a:r>
            <a:r>
              <a:rPr lang="de-DE" sz="4400" dirty="0" err="1" smtClean="0"/>
              <a:t>banned</a:t>
            </a:r>
            <a:r>
              <a:rPr lang="de-DE" sz="4400" dirty="0" smtClean="0"/>
              <a:t> in different countries </a:t>
            </a:r>
            <a:r>
              <a:rPr lang="de-DE" sz="4400" dirty="0" err="1" smtClean="0"/>
              <a:t>for</a:t>
            </a:r>
            <a:r>
              <a:rPr lang="de-DE" sz="4400" dirty="0" smtClean="0"/>
              <a:t> </a:t>
            </a:r>
            <a:r>
              <a:rPr lang="de-DE" sz="4400" dirty="0" err="1" smtClean="0"/>
              <a:t>various</a:t>
            </a:r>
            <a:r>
              <a:rPr lang="de-DE" sz="4400" dirty="0" smtClean="0"/>
              <a:t> </a:t>
            </a:r>
            <a:r>
              <a:rPr lang="de-DE" sz="4400" dirty="0" err="1" smtClean="0"/>
              <a:t>reasons</a:t>
            </a:r>
            <a:r>
              <a:rPr lang="de-DE" sz="4400" dirty="0" smtClean="0"/>
              <a:t> but not </a:t>
            </a:r>
            <a:r>
              <a:rPr lang="de-DE" sz="4400" dirty="0" err="1" smtClean="0"/>
              <a:t>because</a:t>
            </a:r>
            <a:r>
              <a:rPr lang="de-DE" sz="4400" dirty="0" smtClean="0"/>
              <a:t> </a:t>
            </a:r>
            <a:r>
              <a:rPr lang="de-DE" sz="4400" dirty="0" err="1" smtClean="0"/>
              <a:t>it</a:t>
            </a:r>
            <a:r>
              <a:rPr lang="de-DE" sz="4400" dirty="0" smtClean="0"/>
              <a:t> was </a:t>
            </a:r>
            <a:r>
              <a:rPr lang="de-DE" sz="4400" dirty="0" err="1" smtClean="0"/>
              <a:t>against</a:t>
            </a:r>
            <a:r>
              <a:rPr lang="de-DE" sz="4400" dirty="0" smtClean="0"/>
              <a:t> </a:t>
            </a:r>
            <a:r>
              <a:rPr lang="de-DE" sz="4400" dirty="0" err="1" smtClean="0"/>
              <a:t>animal</a:t>
            </a:r>
            <a:r>
              <a:rPr lang="de-DE" sz="4400" dirty="0" smtClean="0"/>
              <a:t> </a:t>
            </a:r>
            <a:r>
              <a:rPr lang="de-DE" sz="4400" dirty="0" err="1" smtClean="0"/>
              <a:t>rights</a:t>
            </a:r>
            <a:r>
              <a:rPr lang="de-DE" sz="4400" dirty="0" smtClean="0"/>
              <a:t>.</a:t>
            </a:r>
            <a:endParaRPr lang="de-DE" sz="4400" dirty="0"/>
          </a:p>
        </p:txBody>
      </p:sp>
    </p:spTree>
    <p:extLst>
      <p:ext uri="{BB962C8B-B14F-4D97-AF65-F5344CB8AC3E}">
        <p14:creationId xmlns:p14="http://schemas.microsoft.com/office/powerpoint/2010/main" val="4089860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31640" y="1628800"/>
            <a:ext cx="6400800" cy="1752600"/>
          </a:xfrm>
        </p:spPr>
        <p:txBody>
          <a:bodyPr>
            <a:noAutofit/>
          </a:bodyPr>
          <a:lstStyle/>
          <a:p>
            <a:r>
              <a:rPr lang="de-DE" sz="4800" dirty="0" smtClean="0"/>
              <a:t>The </a:t>
            </a:r>
            <a:r>
              <a:rPr lang="de-DE" sz="4800" dirty="0" err="1" smtClean="0"/>
              <a:t>quote</a:t>
            </a:r>
            <a:r>
              <a:rPr lang="de-DE" sz="4800" dirty="0" smtClean="0"/>
              <a:t> „Big Brother </a:t>
            </a:r>
            <a:r>
              <a:rPr lang="de-DE" sz="4800" dirty="0" err="1" smtClean="0"/>
              <a:t>is</a:t>
            </a:r>
            <a:r>
              <a:rPr lang="de-DE" sz="4800" dirty="0" smtClean="0"/>
              <a:t> </a:t>
            </a:r>
            <a:r>
              <a:rPr lang="de-DE" sz="4800" dirty="0" err="1" smtClean="0"/>
              <a:t>watching</a:t>
            </a:r>
            <a:r>
              <a:rPr lang="de-DE" sz="4800" dirty="0" smtClean="0"/>
              <a:t> </a:t>
            </a:r>
            <a:r>
              <a:rPr lang="de-DE" sz="4800" dirty="0" err="1" smtClean="0"/>
              <a:t>you</a:t>
            </a:r>
            <a:r>
              <a:rPr lang="de-DE" sz="4800" dirty="0" smtClean="0"/>
              <a:t>“ ist </a:t>
            </a:r>
            <a:r>
              <a:rPr lang="de-DE" sz="4800" dirty="0" err="1" smtClean="0"/>
              <a:t>taken</a:t>
            </a:r>
            <a:r>
              <a:rPr lang="de-DE" sz="4800" dirty="0" smtClean="0"/>
              <a:t> </a:t>
            </a:r>
            <a:r>
              <a:rPr lang="de-DE" sz="4800" dirty="0" err="1" smtClean="0"/>
              <a:t>from</a:t>
            </a:r>
            <a:r>
              <a:rPr lang="de-DE" sz="4800" dirty="0" smtClean="0"/>
              <a:t> </a:t>
            </a:r>
            <a:r>
              <a:rPr lang="de-DE" sz="4800" dirty="0" err="1" smtClean="0"/>
              <a:t>the</a:t>
            </a:r>
            <a:r>
              <a:rPr lang="de-DE" sz="4800" dirty="0" smtClean="0"/>
              <a:t> </a:t>
            </a:r>
            <a:r>
              <a:rPr lang="de-DE" sz="4800" dirty="0" err="1" smtClean="0"/>
              <a:t>book</a:t>
            </a:r>
            <a:r>
              <a:rPr lang="de-DE" sz="4800" dirty="0" smtClean="0"/>
              <a:t> „1984“ </a:t>
            </a:r>
            <a:r>
              <a:rPr lang="de-DE" sz="4800" dirty="0" err="1" smtClean="0"/>
              <a:t>by</a:t>
            </a:r>
            <a:r>
              <a:rPr lang="de-DE" sz="4800" dirty="0" smtClean="0"/>
              <a:t> George Orwell.</a:t>
            </a:r>
            <a:endParaRPr lang="de-DE" sz="4800" dirty="0"/>
          </a:p>
        </p:txBody>
      </p:sp>
    </p:spTree>
    <p:extLst>
      <p:ext uri="{BB962C8B-B14F-4D97-AF65-F5344CB8AC3E}">
        <p14:creationId xmlns:p14="http://schemas.microsoft.com/office/powerpoint/2010/main" val="6468875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TotalTime>
  <Words>462</Words>
  <Application>Microsoft Macintosh PowerPoint</Application>
  <PresentationFormat>On-screen Show (4:3)</PresentationFormat>
  <Paragraphs>27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Book Antiqua</vt:lpstr>
      <vt:lpstr>Lucida Sans</vt:lpstr>
      <vt:lpstr>Wingdings</vt:lpstr>
      <vt:lpstr>Wingdings 2</vt:lpstr>
      <vt:lpstr>Wingdings 3</vt:lpstr>
      <vt:lpstr>Ananke</vt:lpstr>
      <vt:lpstr>A Wise Words eTwinning activity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eruygun</dc:creator>
  <cp:lastModifiedBy>Microsoft Office User</cp:lastModifiedBy>
  <cp:revision>9</cp:revision>
  <dcterms:created xsi:type="dcterms:W3CDTF">2019-11-20T12:29:08Z</dcterms:created>
  <dcterms:modified xsi:type="dcterms:W3CDTF">2019-11-20T19:35:11Z</dcterms:modified>
</cp:coreProperties>
</file>