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68" r:id="rId3"/>
    <p:sldId id="259" r:id="rId4"/>
    <p:sldId id="260" r:id="rId5"/>
    <p:sldId id="261" r:id="rId6"/>
    <p:sldId id="263" r:id="rId7"/>
    <p:sldId id="264" r:id="rId8"/>
    <p:sldId id="265" r:id="rId9"/>
    <p:sldId id="266" r:id="rId10"/>
    <p:sldId id="267"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46C37-B648-415D-B032-D5F5E316B962}" type="datetimeFigureOut">
              <a:rPr lang="el-GR" smtClean="0"/>
              <a:t>23/5/2019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5EA81-8A42-497F-8113-B395FE2119A6}" type="slidenum">
              <a:rPr lang="el-GR" smtClean="0"/>
              <a:t>‹#›</a:t>
            </a:fld>
            <a:endParaRPr lang="el-GR"/>
          </a:p>
        </p:txBody>
      </p:sp>
    </p:spTree>
    <p:extLst>
      <p:ext uri="{BB962C8B-B14F-4D97-AF65-F5344CB8AC3E}">
        <p14:creationId xmlns:p14="http://schemas.microsoft.com/office/powerpoint/2010/main" val="322165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389A9F0-0236-4FA1-9CE8-E0AB33A5EDA3}" type="datetimeFigureOut">
              <a:rPr lang="el-GR" smtClean="0"/>
              <a:t>23/5/2019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BDF43E-1C2A-46F6-B0A5-A956A00E8BC9}" type="slidenum">
              <a:rPr lang="el-GR" smtClean="0"/>
              <a:t>‹#›</a:t>
            </a:fld>
            <a:endParaRPr lang="el-GR"/>
          </a:p>
        </p:txBody>
      </p:sp>
    </p:spTree>
    <p:extLst>
      <p:ext uri="{BB962C8B-B14F-4D97-AF65-F5344CB8AC3E}">
        <p14:creationId xmlns:p14="http://schemas.microsoft.com/office/powerpoint/2010/main" val="200277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389A9F0-0236-4FA1-9CE8-E0AB33A5EDA3}" type="datetimeFigureOut">
              <a:rPr lang="el-GR" smtClean="0"/>
              <a:t>23/5/2019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BDF43E-1C2A-46F6-B0A5-A956A00E8BC9}" type="slidenum">
              <a:rPr lang="el-GR" smtClean="0"/>
              <a:t>‹#›</a:t>
            </a:fld>
            <a:endParaRPr lang="el-GR"/>
          </a:p>
        </p:txBody>
      </p:sp>
    </p:spTree>
    <p:extLst>
      <p:ext uri="{BB962C8B-B14F-4D97-AF65-F5344CB8AC3E}">
        <p14:creationId xmlns:p14="http://schemas.microsoft.com/office/powerpoint/2010/main" val="263902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389A9F0-0236-4FA1-9CE8-E0AB33A5EDA3}" type="datetimeFigureOut">
              <a:rPr lang="el-GR" smtClean="0"/>
              <a:t>23/5/2019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BDF43E-1C2A-46F6-B0A5-A956A00E8BC9}" type="slidenum">
              <a:rPr lang="el-GR" smtClean="0"/>
              <a:t>‹#›</a:t>
            </a:fld>
            <a:endParaRPr lang="el-GR"/>
          </a:p>
        </p:txBody>
      </p:sp>
    </p:spTree>
    <p:extLst>
      <p:ext uri="{BB962C8B-B14F-4D97-AF65-F5344CB8AC3E}">
        <p14:creationId xmlns:p14="http://schemas.microsoft.com/office/powerpoint/2010/main" val="411330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389A9F0-0236-4FA1-9CE8-E0AB33A5EDA3}" type="datetimeFigureOut">
              <a:rPr lang="el-GR" smtClean="0"/>
              <a:t>23/5/2019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BDF43E-1C2A-46F6-B0A5-A956A00E8BC9}" type="slidenum">
              <a:rPr lang="el-GR" smtClean="0"/>
              <a:t>‹#›</a:t>
            </a:fld>
            <a:endParaRPr lang="el-GR"/>
          </a:p>
        </p:txBody>
      </p:sp>
    </p:spTree>
    <p:extLst>
      <p:ext uri="{BB962C8B-B14F-4D97-AF65-F5344CB8AC3E}">
        <p14:creationId xmlns:p14="http://schemas.microsoft.com/office/powerpoint/2010/main" val="241610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389A9F0-0236-4FA1-9CE8-E0AB33A5EDA3}" type="datetimeFigureOut">
              <a:rPr lang="el-GR" smtClean="0"/>
              <a:t>23/5/2019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BDF43E-1C2A-46F6-B0A5-A956A00E8BC9}" type="slidenum">
              <a:rPr lang="el-GR" smtClean="0"/>
              <a:t>‹#›</a:t>
            </a:fld>
            <a:endParaRPr lang="el-GR"/>
          </a:p>
        </p:txBody>
      </p:sp>
    </p:spTree>
    <p:extLst>
      <p:ext uri="{BB962C8B-B14F-4D97-AF65-F5344CB8AC3E}">
        <p14:creationId xmlns:p14="http://schemas.microsoft.com/office/powerpoint/2010/main" val="323396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389A9F0-0236-4FA1-9CE8-E0AB33A5EDA3}" type="datetimeFigureOut">
              <a:rPr lang="el-GR" smtClean="0"/>
              <a:t>23/5/2019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BDF43E-1C2A-46F6-B0A5-A956A00E8BC9}" type="slidenum">
              <a:rPr lang="el-GR" smtClean="0"/>
              <a:t>‹#›</a:t>
            </a:fld>
            <a:endParaRPr lang="el-GR"/>
          </a:p>
        </p:txBody>
      </p:sp>
    </p:spTree>
    <p:extLst>
      <p:ext uri="{BB962C8B-B14F-4D97-AF65-F5344CB8AC3E}">
        <p14:creationId xmlns:p14="http://schemas.microsoft.com/office/powerpoint/2010/main" val="8506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389A9F0-0236-4FA1-9CE8-E0AB33A5EDA3}" type="datetimeFigureOut">
              <a:rPr lang="el-GR" smtClean="0"/>
              <a:t>23/5/2019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DBDF43E-1C2A-46F6-B0A5-A956A00E8BC9}" type="slidenum">
              <a:rPr lang="el-GR" smtClean="0"/>
              <a:t>‹#›</a:t>
            </a:fld>
            <a:endParaRPr lang="el-GR"/>
          </a:p>
        </p:txBody>
      </p:sp>
    </p:spTree>
    <p:extLst>
      <p:ext uri="{BB962C8B-B14F-4D97-AF65-F5344CB8AC3E}">
        <p14:creationId xmlns:p14="http://schemas.microsoft.com/office/powerpoint/2010/main" val="3116996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389A9F0-0236-4FA1-9CE8-E0AB33A5EDA3}" type="datetimeFigureOut">
              <a:rPr lang="el-GR" smtClean="0"/>
              <a:t>23/5/2019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DBDF43E-1C2A-46F6-B0A5-A956A00E8BC9}" type="slidenum">
              <a:rPr lang="el-GR" smtClean="0"/>
              <a:t>‹#›</a:t>
            </a:fld>
            <a:endParaRPr lang="el-GR"/>
          </a:p>
        </p:txBody>
      </p:sp>
    </p:spTree>
    <p:extLst>
      <p:ext uri="{BB962C8B-B14F-4D97-AF65-F5344CB8AC3E}">
        <p14:creationId xmlns:p14="http://schemas.microsoft.com/office/powerpoint/2010/main" val="281993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389A9F0-0236-4FA1-9CE8-E0AB33A5EDA3}" type="datetimeFigureOut">
              <a:rPr lang="el-GR" smtClean="0"/>
              <a:t>23/5/2019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DBDF43E-1C2A-46F6-B0A5-A956A00E8BC9}" type="slidenum">
              <a:rPr lang="el-GR" smtClean="0"/>
              <a:t>‹#›</a:t>
            </a:fld>
            <a:endParaRPr lang="el-GR"/>
          </a:p>
        </p:txBody>
      </p:sp>
    </p:spTree>
    <p:extLst>
      <p:ext uri="{BB962C8B-B14F-4D97-AF65-F5344CB8AC3E}">
        <p14:creationId xmlns:p14="http://schemas.microsoft.com/office/powerpoint/2010/main" val="151165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389A9F0-0236-4FA1-9CE8-E0AB33A5EDA3}" type="datetimeFigureOut">
              <a:rPr lang="el-GR" smtClean="0"/>
              <a:t>23/5/2019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BDF43E-1C2A-46F6-B0A5-A956A00E8BC9}" type="slidenum">
              <a:rPr lang="el-GR" smtClean="0"/>
              <a:t>‹#›</a:t>
            </a:fld>
            <a:endParaRPr lang="el-GR"/>
          </a:p>
        </p:txBody>
      </p:sp>
    </p:spTree>
    <p:extLst>
      <p:ext uri="{BB962C8B-B14F-4D97-AF65-F5344CB8AC3E}">
        <p14:creationId xmlns:p14="http://schemas.microsoft.com/office/powerpoint/2010/main" val="169383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389A9F0-0236-4FA1-9CE8-E0AB33A5EDA3}" type="datetimeFigureOut">
              <a:rPr lang="el-GR" smtClean="0"/>
              <a:t>23/5/2019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BDF43E-1C2A-46F6-B0A5-A956A00E8BC9}" type="slidenum">
              <a:rPr lang="el-GR" smtClean="0"/>
              <a:t>‹#›</a:t>
            </a:fld>
            <a:endParaRPr lang="el-GR"/>
          </a:p>
        </p:txBody>
      </p:sp>
    </p:spTree>
    <p:extLst>
      <p:ext uri="{BB962C8B-B14F-4D97-AF65-F5344CB8AC3E}">
        <p14:creationId xmlns:p14="http://schemas.microsoft.com/office/powerpoint/2010/main" val="362273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9F0-0236-4FA1-9CE8-E0AB33A5EDA3}" type="datetimeFigureOut">
              <a:rPr lang="el-GR" smtClean="0"/>
              <a:t>23/5/2019</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DF43E-1C2A-46F6-B0A5-A956A00E8BC9}" type="slidenum">
              <a:rPr lang="el-GR" smtClean="0"/>
              <a:t>‹#›</a:t>
            </a:fld>
            <a:endParaRPr lang="el-GR"/>
          </a:p>
        </p:txBody>
      </p:sp>
    </p:spTree>
    <p:extLst>
      <p:ext uri="{BB962C8B-B14F-4D97-AF65-F5344CB8AC3E}">
        <p14:creationId xmlns:p14="http://schemas.microsoft.com/office/powerpoint/2010/main" val="4200048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Heracles" TargetMode="External"/><Relationship Id="rId3" Type="http://schemas.openxmlformats.org/officeDocument/2006/relationships/hyperlink" Target="https://en.wikipedia.org/wiki/Chiron" TargetMode="External"/><Relationship Id="rId7" Type="http://schemas.openxmlformats.org/officeDocument/2006/relationships/hyperlink" Target="https://en.wikipedia.org/wiki/Theseus" TargetMode="External"/><Relationship Id="rId2" Type="http://schemas.openxmlformats.org/officeDocument/2006/relationships/hyperlink" Target="https://en.wikipedia.org/wiki/Greek_mythology" TargetMode="External"/><Relationship Id="rId1" Type="http://schemas.openxmlformats.org/officeDocument/2006/relationships/slideLayout" Target="../slideLayouts/slideLayout4.xml"/><Relationship Id="rId6" Type="http://schemas.openxmlformats.org/officeDocument/2006/relationships/hyperlink" Target="https://en.wikipedia.org/wiki/Achilles" TargetMode="External"/><Relationship Id="rId5" Type="http://schemas.openxmlformats.org/officeDocument/2006/relationships/hyperlink" Target="https://en.wikipedia.org/wiki/Jason" TargetMode="External"/><Relationship Id="rId10" Type="http://schemas.openxmlformats.org/officeDocument/2006/relationships/image" Target="../media/image6.jpeg"/><Relationship Id="rId4" Type="http://schemas.openxmlformats.org/officeDocument/2006/relationships/hyperlink" Target="https://en.wikipedia.org/wiki/Centaur" TargetMode="Externa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n-US" dirty="0" smtClean="0"/>
              <a:t>Our Adventures in Thessaly, GREECE</a:t>
            </a:r>
            <a:endParaRPr lang="el-GR" dirty="0"/>
          </a:p>
        </p:txBody>
      </p:sp>
      <p:pic>
        <p:nvPicPr>
          <p:cNvPr id="7"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417638"/>
            <a:ext cx="4824536" cy="4824536"/>
          </a:xfrm>
        </p:spPr>
      </p:pic>
    </p:spTree>
    <p:extLst>
      <p:ext uri="{BB962C8B-B14F-4D97-AF65-F5344CB8AC3E}">
        <p14:creationId xmlns:p14="http://schemas.microsoft.com/office/powerpoint/2010/main" val="298134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First</a:t>
            </a:r>
            <a:r>
              <a:rPr lang="el-GR" dirty="0"/>
              <a:t> </a:t>
            </a:r>
            <a:r>
              <a:rPr lang="el-GR" dirty="0" err="1"/>
              <a:t>Ancient</a:t>
            </a:r>
            <a:r>
              <a:rPr lang="el-GR" dirty="0"/>
              <a:t> </a:t>
            </a:r>
            <a:r>
              <a:rPr lang="el-GR" dirty="0" err="1"/>
              <a:t>Theater</a:t>
            </a:r>
            <a:r>
              <a:rPr lang="el-GR" dirty="0"/>
              <a:t> </a:t>
            </a:r>
            <a:r>
              <a:rPr lang="el-GR" dirty="0" err="1"/>
              <a:t>of</a:t>
            </a:r>
            <a:r>
              <a:rPr lang="el-GR" dirty="0"/>
              <a:t> </a:t>
            </a:r>
            <a:r>
              <a:rPr lang="el-GR" dirty="0" err="1"/>
              <a:t>Larissa</a:t>
            </a:r>
            <a:endParaRPr lang="el-GR" dirty="0"/>
          </a:p>
        </p:txBody>
      </p:sp>
      <p:sp>
        <p:nvSpPr>
          <p:cNvPr id="3" name="Θέση περιεχομένου 2"/>
          <p:cNvSpPr>
            <a:spLocks noGrp="1"/>
          </p:cNvSpPr>
          <p:nvPr>
            <p:ph sz="half" idx="1"/>
          </p:nvPr>
        </p:nvSpPr>
        <p:spPr/>
        <p:txBody>
          <a:bodyPr>
            <a:normAutofit fontScale="77500" lnSpcReduction="20000"/>
          </a:bodyPr>
          <a:lstStyle/>
          <a:p>
            <a:pPr marL="0" indent="0">
              <a:buNone/>
            </a:pPr>
            <a:r>
              <a:rPr lang="en-US" dirty="0"/>
              <a:t>The ancient theater was initially associated with the worship of God Dionysus, with theatrical and musical activities, and secondly with the administration of Thessaly for the meetings of the city assembly, which was called a </a:t>
            </a:r>
            <a:r>
              <a:rPr lang="en-US" dirty="0" smtClean="0"/>
              <a:t>market</a:t>
            </a:r>
          </a:p>
          <a:p>
            <a:pPr marL="0" indent="0">
              <a:buNone/>
            </a:pPr>
            <a:r>
              <a:rPr lang="en-US" dirty="0" smtClean="0"/>
              <a:t>The </a:t>
            </a:r>
            <a:r>
              <a:rPr lang="en-US" dirty="0"/>
              <a:t>theater has the typical architecture of the Hellenistic theater with its three basic elements: hollow (hollow), orchestra and stage (stage) with a diameter of about 25 meters. </a:t>
            </a:r>
            <a:endParaRPr lang="en-US" dirty="0" smtClean="0"/>
          </a:p>
          <a:p>
            <a:pPr marL="0" indent="0">
              <a:buNone/>
            </a:pPr>
            <a:endParaRPr lang="en-US" dirty="0"/>
          </a:p>
        </p:txBody>
      </p:sp>
      <p:pic>
        <p:nvPicPr>
          <p:cNvPr id="5" name="Θέση περιεχομένου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716219"/>
            <a:ext cx="4038600" cy="2293924"/>
          </a:xfrm>
          <a:prstGeom prst="rect">
            <a:avLst/>
          </a:prstGeom>
        </p:spPr>
      </p:pic>
    </p:spTree>
    <p:extLst>
      <p:ext uri="{BB962C8B-B14F-4D97-AF65-F5344CB8AC3E}">
        <p14:creationId xmlns:p14="http://schemas.microsoft.com/office/powerpoint/2010/main" val="234160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Thessaly</a:t>
            </a:r>
            <a:endParaRPr lang="el-GR" dirty="0"/>
          </a:p>
        </p:txBody>
      </p:sp>
      <p:sp>
        <p:nvSpPr>
          <p:cNvPr id="3" name="Θέση περιεχομένου 2"/>
          <p:cNvSpPr>
            <a:spLocks noGrp="1"/>
          </p:cNvSpPr>
          <p:nvPr>
            <p:ph sz="half" idx="1"/>
          </p:nvPr>
        </p:nvSpPr>
        <p:spPr/>
        <p:txBody>
          <a:bodyPr>
            <a:normAutofit/>
          </a:bodyPr>
          <a:lstStyle/>
          <a:p>
            <a:r>
              <a:rPr lang="en-US" dirty="0" err="1" smtClean="0"/>
              <a:t>Farsala</a:t>
            </a:r>
            <a:r>
              <a:rPr lang="en-US" dirty="0" smtClean="0"/>
              <a:t>, our </a:t>
            </a:r>
            <a:r>
              <a:rPr lang="en-US" dirty="0" err="1" smtClean="0"/>
              <a:t>homecity</a:t>
            </a:r>
            <a:r>
              <a:rPr lang="en-US" dirty="0" smtClean="0"/>
              <a:t>, is located in the </a:t>
            </a:r>
            <a:r>
              <a:rPr lang="en-US" dirty="0"/>
              <a:t>region of </a:t>
            </a:r>
            <a:r>
              <a:rPr lang="en-US" dirty="0" smtClean="0"/>
              <a:t>Thessaly, at the center of Greece</a:t>
            </a:r>
            <a:r>
              <a:rPr lang="en-US" dirty="0"/>
              <a:t>.</a:t>
            </a:r>
            <a:r>
              <a:rPr lang="en-US" dirty="0" smtClean="0"/>
              <a:t> </a:t>
            </a:r>
            <a:r>
              <a:rPr lang="en-US" dirty="0"/>
              <a:t>Watered by the Aegean Sea from the eastern side, only few parts of Thessaly are </a:t>
            </a:r>
            <a:r>
              <a:rPr lang="en-US" dirty="0" smtClean="0"/>
              <a:t>widely open </a:t>
            </a:r>
            <a:r>
              <a:rPr lang="en-US" dirty="0"/>
              <a:t>to tourism. </a:t>
            </a:r>
          </a:p>
        </p:txBody>
      </p:sp>
      <p:pic>
        <p:nvPicPr>
          <p:cNvPr id="5" name="Θέση περιεχομένου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10929"/>
            <a:ext cx="4038600" cy="3904505"/>
          </a:xfrm>
        </p:spPr>
      </p:pic>
    </p:spTree>
    <p:extLst>
      <p:ext uri="{BB962C8B-B14F-4D97-AF65-F5344CB8AC3E}">
        <p14:creationId xmlns:p14="http://schemas.microsoft.com/office/powerpoint/2010/main" val="94969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Meteora</a:t>
            </a:r>
            <a:r>
              <a:rPr lang="el-GR" dirty="0"/>
              <a:t/>
            </a:r>
            <a:br>
              <a:rPr lang="el-GR" dirty="0"/>
            </a:br>
            <a:endParaRPr lang="el-GR" dirty="0"/>
          </a:p>
        </p:txBody>
      </p:sp>
      <p:sp>
        <p:nvSpPr>
          <p:cNvPr id="3" name="Θέση περιεχομένου 2"/>
          <p:cNvSpPr>
            <a:spLocks noGrp="1"/>
          </p:cNvSpPr>
          <p:nvPr>
            <p:ph sz="half" idx="1"/>
          </p:nvPr>
        </p:nvSpPr>
        <p:spPr/>
        <p:txBody>
          <a:bodyPr>
            <a:normAutofit fontScale="85000" lnSpcReduction="10000"/>
          </a:bodyPr>
          <a:lstStyle/>
          <a:p>
            <a:pPr marL="0" indent="0">
              <a:buNone/>
            </a:pPr>
            <a:r>
              <a:rPr lang="en-US" dirty="0"/>
              <a:t/>
            </a:r>
            <a:br>
              <a:rPr lang="en-US" dirty="0"/>
            </a:br>
            <a:r>
              <a:rPr lang="en-US" u="sng" dirty="0" err="1"/>
              <a:t>Meteora</a:t>
            </a:r>
            <a:r>
              <a:rPr lang="en-US" u="sng" dirty="0"/>
              <a:t> </a:t>
            </a:r>
            <a:endParaRPr lang="en-US" u="sng" dirty="0" smtClean="0"/>
          </a:p>
          <a:p>
            <a:pPr marL="0" indent="0">
              <a:buNone/>
            </a:pPr>
            <a:r>
              <a:rPr lang="en-US" dirty="0" smtClean="0"/>
              <a:t>is </a:t>
            </a:r>
            <a:r>
              <a:rPr lang="en-US" dirty="0"/>
              <a:t>a complex of huge, dark rocks of sandstone, rising out of </a:t>
            </a:r>
            <a:r>
              <a:rPr lang="en-US" dirty="0" err="1"/>
              <a:t>Kalambaka</a:t>
            </a:r>
            <a:r>
              <a:rPr lang="en-US" dirty="0"/>
              <a:t>, near the first hills of Pindos and </a:t>
            </a:r>
            <a:r>
              <a:rPr lang="en-US" dirty="0" err="1"/>
              <a:t>Hassia</a:t>
            </a:r>
            <a:r>
              <a:rPr lang="en-US" dirty="0"/>
              <a:t>. </a:t>
            </a:r>
            <a:r>
              <a:rPr lang="en-US" dirty="0" err="1"/>
              <a:t>Meteora</a:t>
            </a:r>
            <a:r>
              <a:rPr lang="en-US" dirty="0"/>
              <a:t> monasteries, built on the top of some of the rocks, are today the second most important monastic complex in Greece, after Mount Athos.</a:t>
            </a:r>
            <a:endParaRPr lang="el-GR" dirty="0"/>
          </a:p>
          <a:p>
            <a:pPr marL="0" indent="0">
              <a:buNone/>
            </a:pPr>
            <a:r>
              <a:rPr lang="en-US" dirty="0"/>
              <a:t> </a:t>
            </a:r>
            <a:endParaRPr lang="el-GR" dirty="0"/>
          </a:p>
          <a:p>
            <a:pPr marL="0" indent="0">
              <a:buNone/>
            </a:pPr>
            <a:endParaRPr lang="en-US" u="sng" dirty="0" smtClean="0"/>
          </a:p>
          <a:p>
            <a:pPr marL="0" indent="0">
              <a:buNone/>
            </a:pPr>
            <a:endParaRPr lang="el-GR" dirty="0"/>
          </a:p>
        </p:txBody>
      </p:sp>
      <p:pic>
        <p:nvPicPr>
          <p:cNvPr id="5" name="Θέση περιεχομένου 4" descr="C:\Users\labuser\Documents\collage maker\1024px-Meteora_1_evlahos.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83630" y="2149557"/>
            <a:ext cx="4114800" cy="2952328"/>
          </a:xfrm>
          <a:prstGeom prst="rect">
            <a:avLst/>
          </a:prstGeom>
          <a:noFill/>
          <a:ln>
            <a:noFill/>
          </a:ln>
        </p:spPr>
      </p:pic>
    </p:spTree>
    <p:extLst>
      <p:ext uri="{BB962C8B-B14F-4D97-AF65-F5344CB8AC3E}">
        <p14:creationId xmlns:p14="http://schemas.microsoft.com/office/powerpoint/2010/main" val="92244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Meteora</a:t>
            </a:r>
            <a:r>
              <a:rPr lang="el-GR" dirty="0"/>
              <a:t/>
            </a:r>
            <a:br>
              <a:rPr lang="el-GR" dirty="0"/>
            </a:br>
            <a:endParaRPr lang="el-GR" dirty="0"/>
          </a:p>
        </p:txBody>
      </p:sp>
      <p:sp>
        <p:nvSpPr>
          <p:cNvPr id="3" name="Θέση περιεχομένου 2"/>
          <p:cNvSpPr>
            <a:spLocks noGrp="1"/>
          </p:cNvSpPr>
          <p:nvPr>
            <p:ph sz="half" idx="1"/>
          </p:nvPr>
        </p:nvSpPr>
        <p:spPr/>
        <p:txBody>
          <a:bodyPr>
            <a:normAutofit fontScale="85000" lnSpcReduction="10000"/>
          </a:bodyPr>
          <a:lstStyle/>
          <a:p>
            <a:pPr marL="0" indent="0">
              <a:buNone/>
            </a:pPr>
            <a:r>
              <a:rPr lang="el-GR" u="sng" dirty="0" smtClean="0"/>
              <a:t>MONKS</a:t>
            </a:r>
            <a:r>
              <a:rPr lang="en-US" dirty="0"/>
              <a:t/>
            </a:r>
            <a:br>
              <a:rPr lang="en-US" dirty="0"/>
            </a:br>
            <a:r>
              <a:rPr lang="en-US" dirty="0"/>
              <a:t>The wild and inaccessible landscape was a convenient place for the Christian ascetics who settled in the area in a time that is not exactly known.</a:t>
            </a:r>
            <a:r>
              <a:rPr lang="el-GR" dirty="0"/>
              <a:t> </a:t>
            </a:r>
            <a:endParaRPr lang="en-US" dirty="0" smtClean="0"/>
          </a:p>
          <a:p>
            <a:pPr marL="0" indent="0">
              <a:buNone/>
            </a:pPr>
            <a:r>
              <a:rPr lang="en-US" dirty="0" err="1" smtClean="0"/>
              <a:t>Meteora</a:t>
            </a:r>
            <a:r>
              <a:rPr lang="en-US" dirty="0" smtClean="0"/>
              <a:t> </a:t>
            </a:r>
            <a:r>
              <a:rPr lang="en-US" dirty="0"/>
              <a:t>, due to their morphology, offered during the Ottoman domination an ideal retreat for monasticism and saved monuments of civilization and works of post-Byzantine </a:t>
            </a:r>
            <a:r>
              <a:rPr lang="en-US" dirty="0" smtClean="0"/>
              <a:t>art</a:t>
            </a:r>
          </a:p>
          <a:p>
            <a:endParaRPr lang="el-GR" dirty="0"/>
          </a:p>
        </p:txBody>
      </p:sp>
      <p:pic>
        <p:nvPicPr>
          <p:cNvPr id="5" name="Θέση περιεχομένου 4" descr="C:\Users\labuser\Documents\collage maker\Meteora_net_lift,_Greece,_1908,_Frédéric_Boissonnas.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68220" y="1600200"/>
            <a:ext cx="3198560" cy="4525963"/>
          </a:xfrm>
          <a:prstGeom prst="rect">
            <a:avLst/>
          </a:prstGeom>
          <a:noFill/>
          <a:ln>
            <a:noFill/>
          </a:ln>
        </p:spPr>
      </p:pic>
    </p:spTree>
    <p:extLst>
      <p:ext uri="{BB962C8B-B14F-4D97-AF65-F5344CB8AC3E}">
        <p14:creationId xmlns:p14="http://schemas.microsoft.com/office/powerpoint/2010/main" val="2644943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a:t>
            </a:r>
            <a:r>
              <a:rPr lang="el-GR" dirty="0" err="1" smtClean="0"/>
              <a:t>Pelion</a:t>
            </a:r>
            <a:endParaRPr lang="el-GR" dirty="0"/>
          </a:p>
        </p:txBody>
      </p:sp>
      <p:sp>
        <p:nvSpPr>
          <p:cNvPr id="3" name="Θέση περιεχομένου 2"/>
          <p:cNvSpPr>
            <a:spLocks noGrp="1"/>
          </p:cNvSpPr>
          <p:nvPr>
            <p:ph sz="half" idx="1"/>
          </p:nvPr>
        </p:nvSpPr>
        <p:spPr/>
        <p:txBody>
          <a:bodyPr>
            <a:normAutofit/>
          </a:bodyPr>
          <a:lstStyle/>
          <a:p>
            <a:pPr marL="0" indent="0">
              <a:buNone/>
            </a:pPr>
            <a:r>
              <a:rPr lang="en-US" dirty="0"/>
              <a:t>In </a:t>
            </a:r>
            <a:r>
              <a:rPr lang="en-US" u="sng" dirty="0">
                <a:hlinkClick r:id="rId2" tooltip="Greek mythology"/>
              </a:rPr>
              <a:t>Greek mythology</a:t>
            </a:r>
            <a:r>
              <a:rPr lang="en-US" dirty="0"/>
              <a:t>, Mount Pelion  was the homeland of </a:t>
            </a:r>
            <a:r>
              <a:rPr lang="en-US" u="sng" dirty="0">
                <a:hlinkClick r:id="rId3" tooltip="Chiron"/>
              </a:rPr>
              <a:t>Chiron</a:t>
            </a:r>
            <a:r>
              <a:rPr lang="en-US" dirty="0"/>
              <a:t> the </a:t>
            </a:r>
            <a:r>
              <a:rPr lang="en-US" u="sng" dirty="0">
                <a:hlinkClick r:id="rId4" tooltip="Centaur"/>
              </a:rPr>
              <a:t>Centaur</a:t>
            </a:r>
            <a:r>
              <a:rPr lang="en-US" dirty="0"/>
              <a:t>, tutor of many ancient Greek heroes, such as </a:t>
            </a:r>
            <a:r>
              <a:rPr lang="en-US" u="sng" dirty="0">
                <a:hlinkClick r:id="rId5" tooltip="Jason"/>
              </a:rPr>
              <a:t>Jason</a:t>
            </a:r>
            <a:r>
              <a:rPr lang="en-US" dirty="0"/>
              <a:t>, </a:t>
            </a:r>
            <a:r>
              <a:rPr lang="en-US" u="sng" dirty="0">
                <a:hlinkClick r:id="rId6" tooltip="Achilles"/>
              </a:rPr>
              <a:t>Achilles</a:t>
            </a:r>
            <a:r>
              <a:rPr lang="en-US" dirty="0"/>
              <a:t>, </a:t>
            </a:r>
            <a:r>
              <a:rPr lang="en-US" u="sng" dirty="0">
                <a:hlinkClick r:id="rId7" tooltip="Theseus"/>
              </a:rPr>
              <a:t>Theseus</a:t>
            </a:r>
            <a:r>
              <a:rPr lang="en-US" dirty="0"/>
              <a:t> and </a:t>
            </a:r>
            <a:r>
              <a:rPr lang="en-US" u="sng" dirty="0">
                <a:hlinkClick r:id="rId8" tooltip="Heracles"/>
              </a:rPr>
              <a:t>Heracles</a:t>
            </a:r>
            <a:r>
              <a:rPr lang="en-US" dirty="0"/>
              <a:t>. </a:t>
            </a:r>
          </a:p>
        </p:txBody>
      </p:sp>
      <p:pic>
        <p:nvPicPr>
          <p:cNvPr id="5" name="Θέση περιεχομένου 4" descr="C:\Users\labuser\Documents\Α_ΠΛ_2018-19\1101057-vouno-iloulioa_680.jpg"/>
          <p:cNvPicPr>
            <a:picLocks noGrp="1"/>
          </p:cNvPicPr>
          <p:nvPr>
            <p:ph sz="half" idx="2"/>
          </p:nvPr>
        </p:nvPicPr>
        <p:blipFill>
          <a:blip r:embed="rId9" cstate="print">
            <a:extLst>
              <a:ext uri="{28A0092B-C50C-407E-A947-70E740481C1C}">
                <a14:useLocalDpi xmlns:a14="http://schemas.microsoft.com/office/drawing/2010/main" val="0"/>
              </a:ext>
            </a:extLst>
          </a:blip>
          <a:srcRect/>
          <a:stretch>
            <a:fillRect/>
          </a:stretch>
        </p:blipFill>
        <p:spPr bwMode="auto">
          <a:xfrm>
            <a:off x="5652120" y="1844824"/>
            <a:ext cx="2674640" cy="1584176"/>
          </a:xfrm>
          <a:prstGeom prst="rect">
            <a:avLst/>
          </a:prstGeom>
          <a:noFill/>
          <a:ln>
            <a:noFill/>
          </a:ln>
        </p:spPr>
      </p:pic>
      <p:pic>
        <p:nvPicPr>
          <p:cNvPr id="6" name="Εικόνα 5" descr="C:\Users\labuser\Documents\Α_ΠΛ_2018-19\train-mountzouris-of-pelion.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6096" y="3933056"/>
            <a:ext cx="2710170" cy="1656184"/>
          </a:xfrm>
          <a:prstGeom prst="rect">
            <a:avLst/>
          </a:prstGeom>
          <a:noFill/>
          <a:ln>
            <a:noFill/>
          </a:ln>
        </p:spPr>
      </p:pic>
    </p:spTree>
    <p:extLst>
      <p:ext uri="{BB962C8B-B14F-4D97-AF65-F5344CB8AC3E}">
        <p14:creationId xmlns:p14="http://schemas.microsoft.com/office/powerpoint/2010/main" val="116393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OLYMPUS</a:t>
            </a:r>
            <a:r>
              <a:rPr lang="el-GR" dirty="0"/>
              <a:t/>
            </a:r>
            <a:br>
              <a:rPr lang="el-GR" dirty="0"/>
            </a:br>
            <a:endParaRPr lang="el-GR" dirty="0"/>
          </a:p>
        </p:txBody>
      </p:sp>
      <p:sp>
        <p:nvSpPr>
          <p:cNvPr id="3" name="Θέση περιεχομένου 2"/>
          <p:cNvSpPr>
            <a:spLocks noGrp="1"/>
          </p:cNvSpPr>
          <p:nvPr>
            <p:ph sz="half" idx="1"/>
          </p:nvPr>
        </p:nvSpPr>
        <p:spPr>
          <a:xfrm>
            <a:off x="457199" y="1439409"/>
            <a:ext cx="4072001" cy="4525963"/>
          </a:xfrm>
        </p:spPr>
        <p:txBody>
          <a:bodyPr>
            <a:noAutofit/>
          </a:bodyPr>
          <a:lstStyle/>
          <a:p>
            <a:pPr marL="0" indent="0">
              <a:buNone/>
            </a:pPr>
            <a:r>
              <a:rPr lang="en-US" sz="1800" dirty="0" err="1"/>
              <a:t>Olympos</a:t>
            </a:r>
            <a:r>
              <a:rPr lang="en-US" sz="1800" dirty="0"/>
              <a:t> is the highest mountain in </a:t>
            </a:r>
            <a:r>
              <a:rPr lang="en-US" sz="1800" dirty="0" smtClean="0"/>
              <a:t>Greece, </a:t>
            </a:r>
            <a:r>
              <a:rPr lang="en-US" sz="1800" dirty="0"/>
              <a:t>known worldwide for its mythological context, as the Twelve "Olympian" Gods lived on top of it </a:t>
            </a:r>
            <a:r>
              <a:rPr lang="en-US" sz="1800" dirty="0" smtClean="0"/>
              <a:t>according </a:t>
            </a:r>
            <a:r>
              <a:rPr lang="en-US" sz="1800" dirty="0"/>
              <a:t>to </a:t>
            </a:r>
            <a:r>
              <a:rPr lang="en-US" sz="1800" dirty="0" smtClean="0"/>
              <a:t>the </a:t>
            </a:r>
            <a:r>
              <a:rPr lang="en-US" sz="1800" dirty="0"/>
              <a:t>ancient Greeks.</a:t>
            </a:r>
            <a:endParaRPr lang="el-GR" sz="1800" dirty="0"/>
          </a:p>
          <a:p>
            <a:pPr marL="0" indent="0">
              <a:buNone/>
            </a:pPr>
            <a:r>
              <a:rPr lang="en-US" sz="1800" dirty="0"/>
              <a:t>The shape of Mount Olympus, the  charm of its nature, its high peaks, full of fog and low clouds that often bring storms, caused awe and admiration to the prehistoric man who lived in its foothills, where the archaeological excavation today reveals findings from settlements </a:t>
            </a:r>
            <a:r>
              <a:rPr lang="en-US" sz="1800" dirty="0" smtClean="0"/>
              <a:t>since </a:t>
            </a:r>
            <a:r>
              <a:rPr lang="en-US" sz="1800" dirty="0" smtClean="0"/>
              <a:t>the </a:t>
            </a:r>
            <a:r>
              <a:rPr lang="en-US" sz="1800" dirty="0"/>
              <a:t>Iron Age. </a:t>
            </a:r>
          </a:p>
        </p:txBody>
      </p:sp>
      <p:pic>
        <p:nvPicPr>
          <p:cNvPr id="5" name="Θέση περιεχομένου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644892"/>
            <a:ext cx="4335016" cy="4520412"/>
          </a:xfrm>
          <a:prstGeom prst="rect">
            <a:avLst/>
          </a:prstGeom>
        </p:spPr>
      </p:pic>
    </p:spTree>
    <p:extLst>
      <p:ext uri="{BB962C8B-B14F-4D97-AF65-F5344CB8AC3E}">
        <p14:creationId xmlns:p14="http://schemas.microsoft.com/office/powerpoint/2010/main" val="2621336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Diachronic</a:t>
            </a:r>
            <a:r>
              <a:rPr lang="el-GR" dirty="0"/>
              <a:t> </a:t>
            </a:r>
            <a:r>
              <a:rPr lang="el-GR" dirty="0" err="1"/>
              <a:t>Museum</a:t>
            </a:r>
            <a:r>
              <a:rPr lang="el-GR" dirty="0"/>
              <a:t> </a:t>
            </a:r>
            <a:r>
              <a:rPr lang="el-GR" dirty="0" err="1"/>
              <a:t>of</a:t>
            </a:r>
            <a:r>
              <a:rPr lang="el-GR" dirty="0"/>
              <a:t> </a:t>
            </a:r>
            <a:r>
              <a:rPr lang="el-GR" dirty="0" err="1"/>
              <a:t>Larissa</a:t>
            </a:r>
            <a:r>
              <a:rPr lang="el-GR" dirty="0"/>
              <a:t/>
            </a:r>
            <a:br>
              <a:rPr lang="el-GR" dirty="0"/>
            </a:br>
            <a:endParaRPr lang="el-GR" dirty="0"/>
          </a:p>
        </p:txBody>
      </p:sp>
      <p:sp>
        <p:nvSpPr>
          <p:cNvPr id="3" name="Θέση περιεχομένου 2"/>
          <p:cNvSpPr>
            <a:spLocks noGrp="1"/>
          </p:cNvSpPr>
          <p:nvPr>
            <p:ph sz="half" idx="1"/>
          </p:nvPr>
        </p:nvSpPr>
        <p:spPr/>
        <p:txBody>
          <a:bodyPr>
            <a:normAutofit/>
          </a:bodyPr>
          <a:lstStyle/>
          <a:p>
            <a:pPr marL="0" indent="0">
              <a:buNone/>
            </a:pPr>
            <a:r>
              <a:rPr lang="en-US" sz="2400" dirty="0"/>
              <a:t>The Diachronic Museum of Larissa is built on the hill "</a:t>
            </a:r>
            <a:r>
              <a:rPr lang="en-US" sz="2400" dirty="0" err="1"/>
              <a:t>Mezourlo</a:t>
            </a:r>
            <a:r>
              <a:rPr lang="en-US" sz="2400" dirty="0"/>
              <a:t>" on the southern outskirts of the city on the ring road of Larissa, in an area of 54 acres gradually given by the Municipality of Larissa to the Ministry of Culture.</a:t>
            </a:r>
            <a:endParaRPr lang="el-GR" sz="2400" dirty="0"/>
          </a:p>
          <a:p>
            <a:pPr marL="0" indent="0">
              <a:buNone/>
            </a:pPr>
            <a:r>
              <a:rPr lang="en-US" sz="2400" dirty="0"/>
              <a:t>The Museum was inaugurated on November 28, 2015 and now is open to the public.</a:t>
            </a:r>
            <a:endParaRPr lang="el-GR" sz="2400" dirty="0"/>
          </a:p>
          <a:p>
            <a:pPr marL="0" indent="0">
              <a:buNone/>
            </a:pPr>
            <a:endParaRPr lang="el-GR" sz="1100" dirty="0"/>
          </a:p>
        </p:txBody>
      </p:sp>
      <p:pic>
        <p:nvPicPr>
          <p:cNvPr id="5" name="Θέση περιεχομένου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916832"/>
            <a:ext cx="4330824" cy="3209203"/>
          </a:xfrm>
          <a:prstGeom prst="rect">
            <a:avLst/>
          </a:prstGeom>
        </p:spPr>
      </p:pic>
    </p:spTree>
    <p:extLst>
      <p:ext uri="{BB962C8B-B14F-4D97-AF65-F5344CB8AC3E}">
        <p14:creationId xmlns:p14="http://schemas.microsoft.com/office/powerpoint/2010/main" val="84605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u="sng" dirty="0"/>
              <a:t>The Permanent Exhibition</a:t>
            </a:r>
            <a:r>
              <a:rPr lang="el-GR" dirty="0"/>
              <a:t/>
            </a:r>
            <a:br>
              <a:rPr lang="el-GR" dirty="0"/>
            </a:br>
            <a:endParaRPr lang="el-GR" dirty="0"/>
          </a:p>
        </p:txBody>
      </p:sp>
      <p:sp>
        <p:nvSpPr>
          <p:cNvPr id="3" name="Θέση περιεχομένου 2"/>
          <p:cNvSpPr>
            <a:spLocks noGrp="1"/>
          </p:cNvSpPr>
          <p:nvPr>
            <p:ph sz="half" idx="1"/>
          </p:nvPr>
        </p:nvSpPr>
        <p:spPr/>
        <p:txBody>
          <a:bodyPr>
            <a:normAutofit fontScale="40000" lnSpcReduction="20000"/>
          </a:bodyPr>
          <a:lstStyle/>
          <a:p>
            <a:pPr marL="0" indent="0">
              <a:buNone/>
            </a:pPr>
            <a:r>
              <a:rPr lang="en-US" sz="6400" dirty="0" smtClean="0"/>
              <a:t>The exhibits come from excavations carried out during the 20th century, so far in the prefectures of Larissa, Trikala and </a:t>
            </a:r>
            <a:r>
              <a:rPr lang="en-US" sz="6400" dirty="0" err="1" smtClean="0"/>
              <a:t>Karditsa</a:t>
            </a:r>
            <a:r>
              <a:rPr lang="en-US" sz="6400" dirty="0" smtClean="0"/>
              <a:t>, from supplies and donations of objects and antiquities repatriation. </a:t>
            </a:r>
            <a:endParaRPr lang="en-US" sz="6400" dirty="0" smtClean="0"/>
          </a:p>
          <a:p>
            <a:pPr marL="0" indent="0">
              <a:buNone/>
            </a:pPr>
            <a:r>
              <a:rPr lang="en-US" sz="6400" dirty="0" smtClean="0"/>
              <a:t>Around </a:t>
            </a:r>
            <a:r>
              <a:rPr lang="en-US" sz="6400" dirty="0" smtClean="0"/>
              <a:t>2000 </a:t>
            </a:r>
            <a:r>
              <a:rPr lang="en-US" sz="6400" dirty="0" smtClean="0"/>
              <a:t>objects are exhibited.</a:t>
            </a:r>
          </a:p>
          <a:p>
            <a:pPr marL="0" indent="0">
              <a:buNone/>
            </a:pPr>
            <a:r>
              <a:rPr lang="en-US" sz="6400" dirty="0" smtClean="0"/>
              <a:t>Among them a lot of findings from </a:t>
            </a:r>
            <a:r>
              <a:rPr lang="en-US" sz="6400" dirty="0" err="1" smtClean="0"/>
              <a:t>Farsala</a:t>
            </a:r>
            <a:r>
              <a:rPr lang="en-US" sz="6400" dirty="0" smtClean="0"/>
              <a:t>.</a:t>
            </a:r>
            <a:endParaRPr lang="el-GR" sz="6400" dirty="0" smtClean="0"/>
          </a:p>
          <a:p>
            <a:pPr marL="0" indent="0">
              <a:buNone/>
            </a:pPr>
            <a:endParaRPr lang="en-US" sz="6400" dirty="0" smtClean="0"/>
          </a:p>
          <a:p>
            <a:endParaRPr lang="el-GR" dirty="0"/>
          </a:p>
        </p:txBody>
      </p:sp>
      <p:pic>
        <p:nvPicPr>
          <p:cNvPr id="5" name="Θέση περιεχομένου 4"/>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48880"/>
            <a:ext cx="4038600" cy="3600400"/>
          </a:xfrm>
          <a:prstGeom prst="rect">
            <a:avLst/>
          </a:prstGeom>
        </p:spPr>
      </p:pic>
    </p:spTree>
    <p:extLst>
      <p:ext uri="{BB962C8B-B14F-4D97-AF65-F5344CB8AC3E}">
        <p14:creationId xmlns:p14="http://schemas.microsoft.com/office/powerpoint/2010/main" val="156315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First</a:t>
            </a:r>
            <a:r>
              <a:rPr lang="el-GR" dirty="0"/>
              <a:t> </a:t>
            </a:r>
            <a:r>
              <a:rPr lang="el-GR" dirty="0" err="1"/>
              <a:t>Ancient</a:t>
            </a:r>
            <a:r>
              <a:rPr lang="el-GR" dirty="0"/>
              <a:t> </a:t>
            </a:r>
            <a:r>
              <a:rPr lang="el-GR" dirty="0" err="1"/>
              <a:t>Theater</a:t>
            </a:r>
            <a:r>
              <a:rPr lang="el-GR" dirty="0"/>
              <a:t> </a:t>
            </a:r>
            <a:r>
              <a:rPr lang="el-GR" dirty="0" err="1"/>
              <a:t>of</a:t>
            </a:r>
            <a:r>
              <a:rPr lang="el-GR" dirty="0"/>
              <a:t> </a:t>
            </a:r>
            <a:r>
              <a:rPr lang="el-GR" dirty="0" err="1"/>
              <a:t>Larissa</a:t>
            </a:r>
            <a:r>
              <a:rPr lang="el-GR" dirty="0"/>
              <a:t/>
            </a:r>
            <a:br>
              <a:rPr lang="el-GR" dirty="0"/>
            </a:br>
            <a:endParaRPr lang="el-GR" dirty="0"/>
          </a:p>
        </p:txBody>
      </p:sp>
      <p:sp>
        <p:nvSpPr>
          <p:cNvPr id="3" name="Θέση περιεχομένου 2"/>
          <p:cNvSpPr>
            <a:spLocks noGrp="1"/>
          </p:cNvSpPr>
          <p:nvPr>
            <p:ph sz="half" idx="1"/>
          </p:nvPr>
        </p:nvSpPr>
        <p:spPr/>
        <p:txBody>
          <a:bodyPr>
            <a:normAutofit/>
          </a:bodyPr>
          <a:lstStyle/>
          <a:p>
            <a:pPr marL="0" indent="0">
              <a:buNone/>
            </a:pPr>
            <a:r>
              <a:rPr lang="en-US" dirty="0"/>
              <a:t>The First Ancient Theater of Larissa (Ancient Theater of Larissa) is an open-air theater and the largest theater in Thessaly, with a capacity of 10,000 people. It is located on the south side of the Acropolis Hill (Fortress Hill) in Larissa.</a:t>
            </a:r>
            <a:endParaRPr lang="el-GR" dirty="0"/>
          </a:p>
          <a:p>
            <a:endParaRPr lang="en-US" u="sng" dirty="0"/>
          </a:p>
        </p:txBody>
      </p:sp>
      <p:pic>
        <p:nvPicPr>
          <p:cNvPr id="5" name="Θέση περιεχομένου 4"/>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276872"/>
            <a:ext cx="4038600" cy="2722165"/>
          </a:xfrm>
          <a:prstGeom prst="rect">
            <a:avLst/>
          </a:prstGeom>
        </p:spPr>
      </p:pic>
    </p:spTree>
    <p:extLst>
      <p:ext uri="{BB962C8B-B14F-4D97-AF65-F5344CB8AC3E}">
        <p14:creationId xmlns:p14="http://schemas.microsoft.com/office/powerpoint/2010/main" val="6501959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392</Words>
  <Application>Microsoft Office PowerPoint</Application>
  <PresentationFormat>Προβολή στην οθόνη (4:3)</PresentationFormat>
  <Paragraphs>27</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Our Adventures in Thessaly, GREECE</vt:lpstr>
      <vt:lpstr>Thessaly</vt:lpstr>
      <vt:lpstr>Meteora </vt:lpstr>
      <vt:lpstr>Meteora </vt:lpstr>
      <vt:lpstr> Pelion</vt:lpstr>
      <vt:lpstr>OLYMPUS </vt:lpstr>
      <vt:lpstr>Diachronic Museum of Larissa </vt:lpstr>
      <vt:lpstr>The Permanent Exhibition </vt:lpstr>
      <vt:lpstr>First Ancient Theater of Larissa </vt:lpstr>
      <vt:lpstr>First Ancient Theater of Larissa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Pagratio</dc:title>
  <dc:creator>labuser</dc:creator>
  <cp:lastModifiedBy>Ζησούλα</cp:lastModifiedBy>
  <cp:revision>10</cp:revision>
  <dcterms:created xsi:type="dcterms:W3CDTF">2019-04-10T05:42:28Z</dcterms:created>
  <dcterms:modified xsi:type="dcterms:W3CDTF">2019-05-23T13:57:29Z</dcterms:modified>
</cp:coreProperties>
</file>