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8f9ffba4c1b77f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8f9ffba4c1b77f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c1118d25623657e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c1118d25623657e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c1118d25623657e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c1118d25623657e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c1118d25623657e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c1118d25623657e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c1118d25623657e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c1118d25623657e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c1118d25623657e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c1118d25623657e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09625" y="25875"/>
            <a:ext cx="93536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824138" y="1432831"/>
            <a:ext cx="7286100" cy="140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Famous cricketers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3858913"/>
            <a:ext cx="8520600" cy="792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By Evie, Hannah, Ogohgoh and Izzy.T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b="100000" l="0" r="0" t="-100000"/>
          <a:stretch/>
        </p:blipFill>
        <p:spPr>
          <a:xfrm>
            <a:off x="311700" y="3341047"/>
            <a:ext cx="3248301" cy="1828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96" y="0"/>
            <a:ext cx="38576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200" y="0"/>
            <a:ext cx="38576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 txBox="1"/>
          <p:nvPr/>
        </p:nvSpPr>
        <p:spPr>
          <a:xfrm>
            <a:off x="914400" y="2157454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201" y="1"/>
            <a:ext cx="385761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201" y="0"/>
            <a:ext cx="385761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88" y="1"/>
            <a:ext cx="385761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643174" y="33555"/>
            <a:ext cx="3832451" cy="5109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