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6226200" y="409824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838080" y="409824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838080" y="1825560"/>
            <a:ext cx="1051524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838080" y="1825560"/>
            <a:ext cx="1051524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pic>
        <p:nvPicPr>
          <p:cNvPr id="37" name="Picture 36"/>
          <p:cNvPicPr/>
          <p:nvPr/>
        </p:nvPicPr>
        <p:blipFill>
          <a:blip r:embed="rId2"/>
          <a:stretch/>
        </p:blipFill>
        <p:spPr>
          <a:xfrm>
            <a:off x="3368880" y="1825560"/>
            <a:ext cx="5452920" cy="4350960"/>
          </a:xfrm>
          <a:prstGeom prst="rect">
            <a:avLst/>
          </a:prstGeom>
          <a:ln>
            <a:noFill/>
          </a:ln>
        </p:spPr>
      </p:pic>
      <p:pic>
        <p:nvPicPr>
          <p:cNvPr id="38" name="Picture 37"/>
          <p:cNvPicPr/>
          <p:nvPr/>
        </p:nvPicPr>
        <p:blipFill>
          <a:blip r:embed="rId2"/>
          <a:stretch/>
        </p:blipFill>
        <p:spPr>
          <a:xfrm>
            <a:off x="3368880" y="1825560"/>
            <a:ext cx="5452920" cy="43509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lang="fi-FI"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lang="fi-FI"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55" name="PlaceHolder 3"/>
          <p:cNvSpPr>
            <a:spLocks noGrp="1"/>
          </p:cNvSpPr>
          <p:nvPr>
            <p:ph type="body"/>
          </p:nvPr>
        </p:nvSpPr>
        <p:spPr>
          <a:xfrm>
            <a:off x="838080" y="409824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56" name="PlaceHolder 4"/>
          <p:cNvSpPr>
            <a:spLocks noGrp="1"/>
          </p:cNvSpPr>
          <p:nvPr>
            <p:ph type="body"/>
          </p:nvPr>
        </p:nvSpPr>
        <p:spPr>
          <a:xfrm>
            <a:off x="6226200" y="1825560"/>
            <a:ext cx="513108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lang="fi-FI"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71" name="PlaceHolder 4"/>
          <p:cNvSpPr>
            <a:spLocks noGrp="1"/>
          </p:cNvSpPr>
          <p:nvPr>
            <p:ph type="body"/>
          </p:nvPr>
        </p:nvSpPr>
        <p:spPr>
          <a:xfrm>
            <a:off x="6226200" y="409824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72" name="PlaceHolder 5"/>
          <p:cNvSpPr>
            <a:spLocks noGrp="1"/>
          </p:cNvSpPr>
          <p:nvPr>
            <p:ph type="body"/>
          </p:nvPr>
        </p:nvSpPr>
        <p:spPr>
          <a:xfrm>
            <a:off x="838080" y="409824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74" name="PlaceHolder 2"/>
          <p:cNvSpPr>
            <a:spLocks noGrp="1"/>
          </p:cNvSpPr>
          <p:nvPr>
            <p:ph type="body"/>
          </p:nvPr>
        </p:nvSpPr>
        <p:spPr>
          <a:xfrm>
            <a:off x="838080" y="1825560"/>
            <a:ext cx="1051524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75" name="PlaceHolder 3"/>
          <p:cNvSpPr>
            <a:spLocks noGrp="1"/>
          </p:cNvSpPr>
          <p:nvPr>
            <p:ph type="body"/>
          </p:nvPr>
        </p:nvSpPr>
        <p:spPr>
          <a:xfrm>
            <a:off x="838080" y="1825560"/>
            <a:ext cx="1051524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pic>
        <p:nvPicPr>
          <p:cNvPr id="76" name="Picture 75"/>
          <p:cNvPicPr/>
          <p:nvPr/>
        </p:nvPicPr>
        <p:blipFill>
          <a:blip r:embed="rId2"/>
          <a:stretch/>
        </p:blipFill>
        <p:spPr>
          <a:xfrm>
            <a:off x="3368880" y="1825560"/>
            <a:ext cx="5452920" cy="4350960"/>
          </a:xfrm>
          <a:prstGeom prst="rect">
            <a:avLst/>
          </a:prstGeom>
          <a:ln>
            <a:noFill/>
          </a:ln>
        </p:spPr>
      </p:pic>
      <p:pic>
        <p:nvPicPr>
          <p:cNvPr id="77" name="Picture 76"/>
          <p:cNvPicPr/>
          <p:nvPr/>
        </p:nvPicPr>
        <p:blipFill>
          <a:blip r:embed="rId2"/>
          <a:stretch/>
        </p:blipFill>
        <p:spPr>
          <a:xfrm>
            <a:off x="3368880" y="1825560"/>
            <a:ext cx="5452920" cy="435096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lang="fi-FI"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838080" y="409824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6226200" y="1825560"/>
            <a:ext cx="513108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tIns="0" rIns="0" bIns="0" anchor="ctr"/>
          <a:lstStyle/>
          <a:p>
            <a:endParaRPr lang="fi-FI"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tIns="0" rIns="0" bIns="0"/>
          <a:lstStyle/>
          <a:p>
            <a:endParaRPr lang="fi-FI" sz="2800" b="0" strike="noStrike" spc="-1">
              <a:solidFill>
                <a:srgbClr val="000000"/>
              </a:solidFill>
              <a:uFill>
                <a:solidFill>
                  <a:srgbClr val="FFFFFF"/>
                </a:solidFill>
              </a:u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anchor="b"/>
          <a:lstStyle/>
          <a:p>
            <a:pPr algn="ctr">
              <a:lnSpc>
                <a:spcPct val="100000"/>
              </a:lnSpc>
            </a:pPr>
            <a:r>
              <a:rPr lang="fi-FI" sz="6000" b="0" strike="noStrike" spc="-1">
                <a:solidFill>
                  <a:srgbClr val="000000"/>
                </a:solidFill>
                <a:uFill>
                  <a:solidFill>
                    <a:srgbClr val="FFFFFF"/>
                  </a:solidFill>
                </a:uFill>
                <a:latin typeface="Calibri Light"/>
              </a:rPr>
              <a:t>Muokkaa perustyyl. napsautt.</a:t>
            </a:r>
            <a:endParaRPr lang="fi-FI" sz="6000" b="0" strike="noStrike" spc="-1">
              <a:solidFill>
                <a:srgbClr val="000000"/>
              </a:solidFill>
              <a:uFill>
                <a:solidFill>
                  <a:srgbClr val="FFFFFF"/>
                </a:solidFill>
              </a:uFill>
              <a:latin typeface="Calibri"/>
            </a:endParaRPr>
          </a:p>
        </p:txBody>
      </p:sp>
      <p:sp>
        <p:nvSpPr>
          <p:cNvPr id="6" name="PlaceHolder 2"/>
          <p:cNvSpPr>
            <a:spLocks noGrp="1"/>
          </p:cNvSpPr>
          <p:nvPr>
            <p:ph type="dt"/>
          </p:nvPr>
        </p:nvSpPr>
        <p:spPr>
          <a:xfrm>
            <a:off x="838080" y="6356520"/>
            <a:ext cx="2742840" cy="364680"/>
          </a:xfrm>
          <a:prstGeom prst="rect">
            <a:avLst/>
          </a:prstGeom>
        </p:spPr>
        <p:txBody>
          <a:bodyPr anchor="ctr"/>
          <a:lstStyle/>
          <a:p>
            <a:pPr>
              <a:lnSpc>
                <a:spcPct val="100000"/>
              </a:lnSpc>
            </a:pPr>
            <a:fld id="{68215048-74C9-4093-B0F0-EFAE80894C82}" type="datetime">
              <a:rPr lang="fi-FI" sz="1200" b="0" strike="noStrike" spc="-1">
                <a:solidFill>
                  <a:srgbClr val="8B8B8B"/>
                </a:solidFill>
                <a:uFill>
                  <a:solidFill>
                    <a:srgbClr val="FFFFFF"/>
                  </a:solidFill>
                </a:uFill>
                <a:latin typeface="Calibri"/>
              </a:rPr>
              <a:t>2.10.2017</a:t>
            </a:fld>
            <a:endParaRPr lang="fi-FI" sz="1400" b="0" strike="noStrike" spc="-1">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lstStyle/>
          <a:p>
            <a:endParaRPr lang="fi-FI" sz="2400" b="0" strike="noStrike" spc="-1">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lstStyle/>
          <a:p>
            <a:pPr algn="r">
              <a:lnSpc>
                <a:spcPct val="100000"/>
              </a:lnSpc>
            </a:pPr>
            <a:fld id="{8932AAEB-C939-4F2A-A77A-29565F574F16}" type="slidenum">
              <a:rPr lang="fi-FI" sz="1200" b="0" strike="noStrike" spc="-1">
                <a:solidFill>
                  <a:srgbClr val="8B8B8B"/>
                </a:solidFill>
                <a:uFill>
                  <a:solidFill>
                    <a:srgbClr val="FFFFFF"/>
                  </a:solidFill>
                </a:uFill>
                <a:latin typeface="Calibri"/>
              </a:rPr>
              <a:t>‹#›</a:t>
            </a:fld>
            <a:endParaRPr lang="fi-FI" sz="1400" b="0" strike="noStrike" spc="-1">
              <a:solidFill>
                <a:srgbClr val="000000"/>
              </a:solidFill>
              <a:uFill>
                <a:solidFill>
                  <a:srgbClr val="FFFFFF"/>
                </a:solidFill>
              </a:uFill>
              <a:latin typeface="Times New Roman"/>
            </a:endParaRPr>
          </a:p>
        </p:txBody>
      </p:sp>
      <p:sp>
        <p:nvSpPr>
          <p:cNvPr id="4" name="PlaceHolder 5"/>
          <p:cNvSpPr>
            <a:spLocks noGrp="1"/>
          </p:cNvSpPr>
          <p:nvPr>
            <p:ph type="body"/>
          </p:nvPr>
        </p:nvSpPr>
        <p:spPr>
          <a:xfrm>
            <a:off x="609480" y="1604520"/>
            <a:ext cx="10972440" cy="3976920"/>
          </a:xfrm>
          <a:prstGeom prst="rect">
            <a:avLst/>
          </a:prstGeom>
        </p:spPr>
        <p:txBody>
          <a:bodyPr lIns="0" tIns="0" rIns="0" bIns="0"/>
          <a:lstStyle/>
          <a:p>
            <a:pPr marL="432000" indent="-324000">
              <a:spcBef>
                <a:spcPts val="1417"/>
              </a:spcBef>
              <a:buClr>
                <a:srgbClr val="000000"/>
              </a:buClr>
              <a:buSzPct val="45000"/>
              <a:buFont typeface="Wingdings" charset="2"/>
              <a:buChar char=""/>
            </a:pPr>
            <a:r>
              <a:rPr lang="fi-FI" sz="2800" b="0" strike="noStrike" spc="-1">
                <a:solidFill>
                  <a:srgbClr val="000000"/>
                </a:solidFill>
                <a:uFill>
                  <a:solidFill>
                    <a:srgbClr val="FFFFFF"/>
                  </a:solidFill>
                </a:uFill>
                <a:latin typeface="Calibri"/>
              </a:rPr>
              <a:t>Muokkaa jäsennyksen tekstimuotoa napsauttamalla</a:t>
            </a:r>
          </a:p>
          <a:p>
            <a:pPr marL="864000" lvl="1" indent="-324000">
              <a:spcBef>
                <a:spcPts val="1134"/>
              </a:spcBef>
              <a:buClr>
                <a:srgbClr val="000000"/>
              </a:buClr>
              <a:buSzPct val="75000"/>
              <a:buFont typeface="Symbol" charset="2"/>
              <a:buChar char=""/>
            </a:pPr>
            <a:r>
              <a:rPr lang="fi-FI" sz="2000" b="0" strike="noStrike" spc="-1">
                <a:solidFill>
                  <a:srgbClr val="000000"/>
                </a:solidFill>
                <a:uFill>
                  <a:solidFill>
                    <a:srgbClr val="FFFFFF"/>
                  </a:solidFill>
                </a:uFill>
                <a:latin typeface="Calibri"/>
              </a:rPr>
              <a:t>Toinen jäsennystaso</a:t>
            </a:r>
          </a:p>
          <a:p>
            <a:pPr marL="1296000" lvl="2" indent="-288000">
              <a:spcBef>
                <a:spcPts val="850"/>
              </a:spcBef>
              <a:buClr>
                <a:srgbClr val="000000"/>
              </a:buClr>
              <a:buSzPct val="45000"/>
              <a:buFont typeface="Wingdings" charset="2"/>
              <a:buChar char=""/>
            </a:pPr>
            <a:r>
              <a:rPr lang="fi-FI" sz="1800" b="0" strike="noStrike" spc="-1">
                <a:solidFill>
                  <a:srgbClr val="000000"/>
                </a:solidFill>
                <a:uFill>
                  <a:solidFill>
                    <a:srgbClr val="FFFFFF"/>
                  </a:solidFill>
                </a:uFill>
                <a:latin typeface="Calibri"/>
              </a:rPr>
              <a:t>Kolmas jäsennystaso</a:t>
            </a:r>
          </a:p>
          <a:p>
            <a:pPr marL="1728000" lvl="3" indent="-216000">
              <a:spcBef>
                <a:spcPts val="567"/>
              </a:spcBef>
              <a:buClr>
                <a:srgbClr val="000000"/>
              </a:buClr>
              <a:buSzPct val="75000"/>
              <a:buFont typeface="Symbol" charset="2"/>
              <a:buChar char=""/>
            </a:pPr>
            <a:r>
              <a:rPr lang="fi-FI" sz="1800" b="0" strike="noStrike" spc="-1">
                <a:solidFill>
                  <a:srgbClr val="000000"/>
                </a:solidFill>
                <a:uFill>
                  <a:solidFill>
                    <a:srgbClr val="FFFFFF"/>
                  </a:solidFill>
                </a:uFill>
                <a:latin typeface="Calibri"/>
              </a:rPr>
              <a:t>Neljäs jäsennystaso</a:t>
            </a:r>
          </a:p>
          <a:p>
            <a:pPr marL="2160000" lvl="4" indent="-216000">
              <a:spcBef>
                <a:spcPts val="283"/>
              </a:spcBef>
              <a:buClr>
                <a:srgbClr val="000000"/>
              </a:buClr>
              <a:buSzPct val="45000"/>
              <a:buFont typeface="Wingdings" charset="2"/>
              <a:buChar char=""/>
            </a:pPr>
            <a:r>
              <a:rPr lang="fi-FI" sz="2000" b="0" strike="noStrike" spc="-1">
                <a:solidFill>
                  <a:srgbClr val="000000"/>
                </a:solidFill>
                <a:uFill>
                  <a:solidFill>
                    <a:srgbClr val="FFFFFF"/>
                  </a:solidFill>
                </a:uFill>
                <a:latin typeface="Calibri"/>
              </a:rPr>
              <a:t>Viides jäsennystaso</a:t>
            </a:r>
          </a:p>
          <a:p>
            <a:pPr marL="2592000" lvl="5" indent="-216000">
              <a:spcBef>
                <a:spcPts val="283"/>
              </a:spcBef>
              <a:buClr>
                <a:srgbClr val="000000"/>
              </a:buClr>
              <a:buSzPct val="45000"/>
              <a:buFont typeface="Wingdings" charset="2"/>
              <a:buChar char=""/>
            </a:pPr>
            <a:r>
              <a:rPr lang="fi-FI" sz="2000" b="0" strike="noStrike" spc="-1">
                <a:solidFill>
                  <a:srgbClr val="000000"/>
                </a:solidFill>
                <a:uFill>
                  <a:solidFill>
                    <a:srgbClr val="FFFFFF"/>
                  </a:solidFill>
                </a:uFill>
                <a:latin typeface="Calibri"/>
              </a:rPr>
              <a:t>Kuudes jäsennystaso</a:t>
            </a:r>
          </a:p>
          <a:p>
            <a:pPr marL="3024000" lvl="6" indent="-216000">
              <a:spcBef>
                <a:spcPts val="283"/>
              </a:spcBef>
              <a:buClr>
                <a:srgbClr val="000000"/>
              </a:buClr>
              <a:buSzPct val="45000"/>
              <a:buFont typeface="Wingdings" charset="2"/>
              <a:buChar char=""/>
            </a:pPr>
            <a:r>
              <a:rPr lang="fi-FI" sz="2000" b="0" strike="noStrike" spc="-1">
                <a:solidFill>
                  <a:srgbClr val="000000"/>
                </a:solidFill>
                <a:uFill>
                  <a:solidFill>
                    <a:srgbClr val="FFFFFF"/>
                  </a:solidFill>
                </a:uFill>
                <a:latin typeface="Calibri"/>
              </a:rPr>
              <a:t>Seitsemäs jäsennystaso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fi-FI" sz="4400" b="0" strike="noStrike" spc="-1">
                <a:solidFill>
                  <a:srgbClr val="000000"/>
                </a:solidFill>
                <a:uFill>
                  <a:solidFill>
                    <a:srgbClr val="FFFFFF"/>
                  </a:solidFill>
                </a:uFill>
                <a:latin typeface="Calibri Light"/>
              </a:rPr>
              <a:t>Muokkaa perustyyl. napsautt.</a:t>
            </a:r>
            <a:endParaRPr lang="fi-FI" sz="4400" b="0" strike="noStrike" spc="-1">
              <a:solidFill>
                <a:srgbClr val="000000"/>
              </a:solidFill>
              <a:uFill>
                <a:solidFill>
                  <a:srgbClr val="FFFFFF"/>
                </a:solidFill>
              </a:uFill>
              <a:latin typeface="Calibri"/>
            </a:endParaRPr>
          </a:p>
        </p:txBody>
      </p:sp>
      <p:sp>
        <p:nvSpPr>
          <p:cNvPr id="40" name="PlaceHolder 2"/>
          <p:cNvSpPr>
            <a:spLocks noGrp="1"/>
          </p:cNvSpPr>
          <p:nvPr>
            <p:ph type="body"/>
          </p:nvPr>
        </p:nvSpPr>
        <p:spPr>
          <a:xfrm>
            <a:off x="838080" y="1825560"/>
            <a:ext cx="10515240" cy="4350960"/>
          </a:xfrm>
          <a:prstGeom prst="rect">
            <a:avLst/>
          </a:prstGeom>
        </p:spPr>
        <p:txBody>
          <a:bodyPr/>
          <a:lstStyle/>
          <a:p>
            <a:pPr marL="228600" indent="-228240">
              <a:lnSpc>
                <a:spcPct val="100000"/>
              </a:lnSpc>
              <a:spcBef>
                <a:spcPts val="1001"/>
              </a:spcBef>
              <a:buClr>
                <a:srgbClr val="000000"/>
              </a:buClr>
              <a:buFont typeface="Arial"/>
              <a:buChar char="•"/>
            </a:pPr>
            <a:r>
              <a:rPr lang="fi-FI" sz="2800" b="0" strike="noStrike" spc="-1">
                <a:solidFill>
                  <a:srgbClr val="000000"/>
                </a:solidFill>
                <a:uFill>
                  <a:solidFill>
                    <a:srgbClr val="FFFFFF"/>
                  </a:solidFill>
                </a:uFill>
                <a:latin typeface="Calibri"/>
              </a:rPr>
              <a:t>Muokkaa tekstin perustyylejä napsauttamalla</a:t>
            </a:r>
          </a:p>
          <a:p>
            <a:pPr marL="685800" lvl="1" indent="-228240">
              <a:lnSpc>
                <a:spcPct val="100000"/>
              </a:lnSpc>
              <a:spcBef>
                <a:spcPts val="499"/>
              </a:spcBef>
              <a:buClr>
                <a:srgbClr val="000000"/>
              </a:buClr>
              <a:buFont typeface="Arial"/>
              <a:buChar char="•"/>
            </a:pPr>
            <a:r>
              <a:rPr lang="fi-FI" sz="2400" b="0" strike="noStrike" spc="-1">
                <a:solidFill>
                  <a:srgbClr val="000000"/>
                </a:solidFill>
                <a:uFill>
                  <a:solidFill>
                    <a:srgbClr val="FFFFFF"/>
                  </a:solidFill>
                </a:uFill>
                <a:latin typeface="Calibri"/>
              </a:rPr>
              <a:t>toinen taso</a:t>
            </a:r>
            <a:endParaRPr lang="fi-FI" sz="2800" b="0" strike="noStrike" spc="-1">
              <a:solidFill>
                <a:srgbClr val="000000"/>
              </a:solidFill>
              <a:uFill>
                <a:solidFill>
                  <a:srgbClr val="FFFFFF"/>
                </a:solidFill>
              </a:uFill>
              <a:latin typeface="Calibri"/>
            </a:endParaRPr>
          </a:p>
          <a:p>
            <a:pPr marL="1143000" lvl="2" indent="-228240">
              <a:lnSpc>
                <a:spcPct val="100000"/>
              </a:lnSpc>
              <a:spcBef>
                <a:spcPts val="499"/>
              </a:spcBef>
              <a:buClr>
                <a:srgbClr val="000000"/>
              </a:buClr>
              <a:buFont typeface="Arial"/>
              <a:buChar char="•"/>
            </a:pPr>
            <a:r>
              <a:rPr lang="fi-FI" sz="2000" b="0" strike="noStrike" spc="-1">
                <a:solidFill>
                  <a:srgbClr val="000000"/>
                </a:solidFill>
                <a:uFill>
                  <a:solidFill>
                    <a:srgbClr val="FFFFFF"/>
                  </a:solidFill>
                </a:uFill>
                <a:latin typeface="Calibri"/>
              </a:rPr>
              <a:t>kolmas taso</a:t>
            </a:r>
            <a:endParaRPr lang="fi-FI" sz="2800" b="0" strike="noStrike" spc="-1">
              <a:solidFill>
                <a:srgbClr val="000000"/>
              </a:solidFill>
              <a:uFill>
                <a:solidFill>
                  <a:srgbClr val="FFFFFF"/>
                </a:solidFill>
              </a:uFill>
              <a:latin typeface="Calibri"/>
            </a:endParaRPr>
          </a:p>
          <a:p>
            <a:pPr marL="1600200" lvl="3" indent="-228240">
              <a:lnSpc>
                <a:spcPct val="100000"/>
              </a:lnSpc>
              <a:spcBef>
                <a:spcPts val="499"/>
              </a:spcBef>
              <a:buClr>
                <a:srgbClr val="000000"/>
              </a:buClr>
              <a:buFont typeface="Arial"/>
              <a:buChar char="•"/>
            </a:pPr>
            <a:r>
              <a:rPr lang="fi-FI" sz="1800" b="0" strike="noStrike" spc="-1">
                <a:solidFill>
                  <a:srgbClr val="000000"/>
                </a:solidFill>
                <a:uFill>
                  <a:solidFill>
                    <a:srgbClr val="FFFFFF"/>
                  </a:solidFill>
                </a:uFill>
                <a:latin typeface="Calibri"/>
              </a:rPr>
              <a:t>neljäs taso</a:t>
            </a:r>
            <a:endParaRPr lang="fi-FI" sz="2800" b="0" strike="noStrike" spc="-1">
              <a:solidFill>
                <a:srgbClr val="000000"/>
              </a:solidFill>
              <a:uFill>
                <a:solidFill>
                  <a:srgbClr val="FFFFFF"/>
                </a:solidFill>
              </a:uFill>
              <a:latin typeface="Calibri"/>
            </a:endParaRPr>
          </a:p>
          <a:p>
            <a:pPr marL="2057400" lvl="4" indent="-228240">
              <a:lnSpc>
                <a:spcPct val="100000"/>
              </a:lnSpc>
              <a:spcBef>
                <a:spcPts val="499"/>
              </a:spcBef>
              <a:buClr>
                <a:srgbClr val="000000"/>
              </a:buClr>
              <a:buFont typeface="Arial"/>
              <a:buChar char="•"/>
            </a:pPr>
            <a:r>
              <a:rPr lang="fi-FI" sz="1800" b="0" strike="noStrike" spc="-1">
                <a:solidFill>
                  <a:srgbClr val="000000"/>
                </a:solidFill>
                <a:uFill>
                  <a:solidFill>
                    <a:srgbClr val="FFFFFF"/>
                  </a:solidFill>
                </a:uFill>
                <a:latin typeface="Calibri"/>
              </a:rPr>
              <a:t>viides taso</a:t>
            </a:r>
            <a:endParaRPr lang="fi-FI" sz="2800" b="0" strike="noStrike" spc="-1">
              <a:solidFill>
                <a:srgbClr val="000000"/>
              </a:solidFill>
              <a:uFill>
                <a:solidFill>
                  <a:srgbClr val="FFFFFF"/>
                </a:solidFill>
              </a:uFill>
              <a:latin typeface="Calibri"/>
            </a:endParaRPr>
          </a:p>
        </p:txBody>
      </p:sp>
      <p:sp>
        <p:nvSpPr>
          <p:cNvPr id="41" name="PlaceHolder 3"/>
          <p:cNvSpPr>
            <a:spLocks noGrp="1"/>
          </p:cNvSpPr>
          <p:nvPr>
            <p:ph type="dt"/>
          </p:nvPr>
        </p:nvSpPr>
        <p:spPr>
          <a:xfrm>
            <a:off x="838080" y="6356520"/>
            <a:ext cx="2742840" cy="364680"/>
          </a:xfrm>
          <a:prstGeom prst="rect">
            <a:avLst/>
          </a:prstGeom>
        </p:spPr>
        <p:txBody>
          <a:bodyPr anchor="ctr"/>
          <a:lstStyle/>
          <a:p>
            <a:pPr>
              <a:lnSpc>
                <a:spcPct val="100000"/>
              </a:lnSpc>
            </a:pPr>
            <a:fld id="{2FF4DAB2-38B5-4A68-87E6-1C3CF61A6991}" type="datetime">
              <a:rPr lang="fi-FI" sz="1200" b="0" strike="noStrike" spc="-1">
                <a:solidFill>
                  <a:srgbClr val="8B8B8B"/>
                </a:solidFill>
                <a:uFill>
                  <a:solidFill>
                    <a:srgbClr val="FFFFFF"/>
                  </a:solidFill>
                </a:uFill>
                <a:latin typeface="Calibri"/>
              </a:rPr>
              <a:t>2.10.2017</a:t>
            </a:fld>
            <a:endParaRPr lang="fi-FI" sz="1400" b="0" strike="noStrike" spc="-1">
              <a:solidFill>
                <a:srgbClr val="000000"/>
              </a:solidFill>
              <a:uFill>
                <a:solidFill>
                  <a:srgbClr val="FFFFFF"/>
                </a:solidFill>
              </a:uFill>
              <a:latin typeface="Times New Roman"/>
            </a:endParaRPr>
          </a:p>
        </p:txBody>
      </p:sp>
      <p:sp>
        <p:nvSpPr>
          <p:cNvPr id="42" name="PlaceHolder 4"/>
          <p:cNvSpPr>
            <a:spLocks noGrp="1"/>
          </p:cNvSpPr>
          <p:nvPr>
            <p:ph type="ftr"/>
          </p:nvPr>
        </p:nvSpPr>
        <p:spPr>
          <a:xfrm>
            <a:off x="4038480" y="6356520"/>
            <a:ext cx="4114440" cy="364680"/>
          </a:xfrm>
          <a:prstGeom prst="rect">
            <a:avLst/>
          </a:prstGeom>
        </p:spPr>
        <p:txBody>
          <a:bodyPr anchor="ctr"/>
          <a:lstStyle/>
          <a:p>
            <a:endParaRPr lang="fi-FI" sz="2400" b="0" strike="noStrike" spc="-1">
              <a:solidFill>
                <a:srgbClr val="000000"/>
              </a:solidFill>
              <a:uFill>
                <a:solidFill>
                  <a:srgbClr val="FFFFFF"/>
                </a:solidFill>
              </a:uFill>
              <a:latin typeface="Times New Roman"/>
            </a:endParaRPr>
          </a:p>
        </p:txBody>
      </p:sp>
      <p:sp>
        <p:nvSpPr>
          <p:cNvPr id="43"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DD7756B1-FA76-4090-A48B-BE1F93179688}" type="slidenum">
              <a:rPr lang="fi-FI" sz="1200" b="0" strike="noStrike" spc="-1">
                <a:solidFill>
                  <a:srgbClr val="8B8B8B"/>
                </a:solidFill>
                <a:uFill>
                  <a:solidFill>
                    <a:srgbClr val="FFFFFF"/>
                  </a:solidFill>
                </a:uFill>
                <a:latin typeface="Calibri"/>
              </a:rPr>
              <a:t>‹#›</a:t>
            </a:fld>
            <a:endParaRPr lang="fi-FI"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peda.net/oulu/jaalinkoulu/in-english/jps"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Kuva 4"/>
          <p:cNvPicPr/>
          <p:nvPr/>
        </p:nvPicPr>
        <p:blipFill>
          <a:blip r:embed="rId2"/>
          <a:srcRect t="13504" b="11496"/>
          <a:stretch/>
        </p:blipFill>
        <p:spPr>
          <a:xfrm>
            <a:off x="0" y="0"/>
            <a:ext cx="12191760" cy="6857640"/>
          </a:xfrm>
          <a:prstGeom prst="rect">
            <a:avLst/>
          </a:prstGeom>
          <a:ln>
            <a:noFill/>
          </a:ln>
        </p:spPr>
      </p:pic>
      <p:sp>
        <p:nvSpPr>
          <p:cNvPr id="79" name="CustomShape 1"/>
          <p:cNvSpPr/>
          <p:nvPr/>
        </p:nvSpPr>
        <p:spPr>
          <a:xfrm>
            <a:off x="7488720" y="2277720"/>
            <a:ext cx="4703040" cy="4579920"/>
          </a:xfrm>
          <a:custGeom>
            <a:avLst/>
            <a:gdLst/>
            <a:ahLst/>
            <a:cxnLst/>
            <a:rect l="l" t="t"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760">
            <a:noFill/>
          </a:ln>
        </p:spPr>
        <p:style>
          <a:lnRef idx="0">
            <a:scrgbClr r="0" g="0" b="0"/>
          </a:lnRef>
          <a:fillRef idx="0">
            <a:scrgbClr r="0" g="0" b="0"/>
          </a:fillRef>
          <a:effectRef idx="0">
            <a:scrgbClr r="0" g="0" b="0"/>
          </a:effectRef>
          <a:fontRef idx="minor"/>
        </p:style>
      </p:sp>
      <p:sp>
        <p:nvSpPr>
          <p:cNvPr id="80" name="Line 2"/>
          <p:cNvSpPr/>
          <p:nvPr/>
        </p:nvSpPr>
        <p:spPr>
          <a:xfrm>
            <a:off x="9480240" y="5123520"/>
            <a:ext cx="935280" cy="360"/>
          </a:xfrm>
          <a:prstGeom prst="line">
            <a:avLst/>
          </a:prstGeom>
          <a:ln w="25560">
            <a:solidFill>
              <a:schemeClr val="tx1">
                <a:lumMod val="85000"/>
                <a:lumOff val="15000"/>
              </a:schemeClr>
            </a:solidFill>
            <a:bevel/>
          </a:ln>
        </p:spPr>
        <p:style>
          <a:lnRef idx="1">
            <a:schemeClr val="accent1"/>
          </a:lnRef>
          <a:fillRef idx="0">
            <a:schemeClr val="accent1"/>
          </a:fillRef>
          <a:effectRef idx="0">
            <a:schemeClr val="accent1"/>
          </a:effectRef>
          <a:fontRef idx="minor"/>
        </p:style>
      </p:sp>
      <p:sp>
        <p:nvSpPr>
          <p:cNvPr id="81" name="TextShape 3"/>
          <p:cNvSpPr txBox="1"/>
          <p:nvPr/>
        </p:nvSpPr>
        <p:spPr>
          <a:xfrm>
            <a:off x="8021880" y="3232080"/>
            <a:ext cx="3851640" cy="1833840"/>
          </a:xfrm>
          <a:prstGeom prst="rect">
            <a:avLst/>
          </a:prstGeom>
          <a:noFill/>
          <a:ln>
            <a:noFill/>
          </a:ln>
        </p:spPr>
        <p:txBody>
          <a:bodyPr anchor="b"/>
          <a:lstStyle/>
          <a:p>
            <a:pPr algn="ctr">
              <a:lnSpc>
                <a:spcPct val="100000"/>
              </a:lnSpc>
            </a:pPr>
            <a:r>
              <a:rPr lang="fi-FI" sz="4000" b="0" strike="noStrike" spc="-1">
                <a:solidFill>
                  <a:srgbClr val="000000"/>
                </a:solidFill>
                <a:uFill>
                  <a:solidFill>
                    <a:srgbClr val="FFFFFF"/>
                  </a:solidFill>
                </a:uFill>
                <a:latin typeface="Calibri Light"/>
              </a:rPr>
              <a:t>School of Jääli</a:t>
            </a:r>
            <a:endParaRPr lang="fi-FI" sz="1800" b="0" strike="noStrike" spc="-1">
              <a:solidFill>
                <a:srgbClr val="000000"/>
              </a:solidFill>
              <a:uFill>
                <a:solidFill>
                  <a:srgbClr val="FFFFFF"/>
                </a:solidFill>
              </a:uFill>
              <a:latin typeface="Calibri"/>
            </a:endParaRPr>
          </a:p>
        </p:txBody>
      </p:sp>
      <p:sp>
        <p:nvSpPr>
          <p:cNvPr id="82" name="TextShape 4"/>
          <p:cNvSpPr txBox="1"/>
          <p:nvPr/>
        </p:nvSpPr>
        <p:spPr>
          <a:xfrm>
            <a:off x="7782840" y="5242680"/>
            <a:ext cx="4330080" cy="682920"/>
          </a:xfrm>
          <a:prstGeom prst="rect">
            <a:avLst/>
          </a:prstGeom>
          <a:noFill/>
          <a:ln>
            <a:noFill/>
          </a:ln>
        </p:spPr>
        <p:txBody>
          <a:bodyPr/>
          <a:lstStyle/>
          <a:p>
            <a:pPr algn="ctr"/>
            <a:endParaRPr lang="fi-FI" sz="32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ustomShape 1"/>
          <p:cNvSpPr/>
          <p:nvPr/>
        </p:nvSpPr>
        <p:spPr>
          <a:xfrm>
            <a:off x="0" y="0"/>
            <a:ext cx="12191760" cy="6857640"/>
          </a:xfrm>
          <a:prstGeom prst="rect">
            <a:avLst/>
          </a:prstGeom>
          <a:solidFill>
            <a:schemeClr val="bg1"/>
          </a:solidFill>
          <a:ln>
            <a:noFill/>
          </a:ln>
        </p:spPr>
        <p:style>
          <a:lnRef idx="0">
            <a:scrgbClr r="0" g="0" b="0"/>
          </a:lnRef>
          <a:fillRef idx="0">
            <a:scrgbClr r="0" g="0" b="0"/>
          </a:fillRef>
          <a:effectRef idx="0">
            <a:scrgbClr r="0" g="0" b="0"/>
          </a:effectRef>
          <a:fontRef idx="minor"/>
        </p:style>
      </p:sp>
      <p:pic>
        <p:nvPicPr>
          <p:cNvPr id="127" name="Kuva 4"/>
          <p:cNvPicPr/>
          <p:nvPr/>
        </p:nvPicPr>
        <p:blipFill>
          <a:blip r:embed="rId2"/>
          <a:srcRect t="11704" b="13041"/>
          <a:stretch/>
        </p:blipFill>
        <p:spPr>
          <a:xfrm rot="10800000">
            <a:off x="304920" y="302455"/>
            <a:ext cx="12191760" cy="6857640"/>
          </a:xfrm>
          <a:prstGeom prst="rect">
            <a:avLst/>
          </a:prstGeom>
          <a:ln>
            <a:noFill/>
          </a:ln>
        </p:spPr>
      </p:pic>
      <p:sp>
        <p:nvSpPr>
          <p:cNvPr id="128" name="CustomShape 2"/>
          <p:cNvSpPr/>
          <p:nvPr/>
        </p:nvSpPr>
        <p:spPr>
          <a:xfrm>
            <a:off x="0" y="5320080"/>
            <a:ext cx="12191760" cy="7362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p:style>
      </p:sp>
      <p:sp>
        <p:nvSpPr>
          <p:cNvPr id="129" name="Line 3"/>
          <p:cNvSpPr/>
          <p:nvPr/>
        </p:nvSpPr>
        <p:spPr>
          <a:xfrm>
            <a:off x="0" y="5241960"/>
            <a:ext cx="12191760" cy="360"/>
          </a:xfrm>
          <a:prstGeom prst="line">
            <a:avLst/>
          </a:prstGeom>
          <a:ln w="41400">
            <a:solidFill>
              <a:schemeClr val="bg1">
                <a:alpha val="90000"/>
              </a:schemeClr>
            </a:solidFill>
          </a:ln>
        </p:spPr>
        <p:style>
          <a:lnRef idx="1">
            <a:schemeClr val="accent1"/>
          </a:lnRef>
          <a:fillRef idx="0">
            <a:schemeClr val="accent1"/>
          </a:fillRef>
          <a:effectRef idx="0">
            <a:schemeClr val="accent1"/>
          </a:effectRef>
          <a:fontRef idx="minor"/>
        </p:style>
      </p:sp>
      <p:sp>
        <p:nvSpPr>
          <p:cNvPr id="130" name="Line 4"/>
          <p:cNvSpPr/>
          <p:nvPr/>
        </p:nvSpPr>
        <p:spPr>
          <a:xfrm>
            <a:off x="0" y="6134760"/>
            <a:ext cx="12191760" cy="360"/>
          </a:xfrm>
          <a:prstGeom prst="line">
            <a:avLst/>
          </a:prstGeom>
          <a:ln w="41400">
            <a:solidFill>
              <a:schemeClr val="bg1">
                <a:alpha val="90000"/>
              </a:schemeClr>
            </a:solidFill>
          </a:ln>
        </p:spPr>
        <p:style>
          <a:lnRef idx="1">
            <a:schemeClr val="accent1"/>
          </a:lnRef>
          <a:fillRef idx="0">
            <a:schemeClr val="accent1"/>
          </a:fillRef>
          <a:effectRef idx="0">
            <a:schemeClr val="accent1"/>
          </a:effectRef>
          <a:fontRef idx="minor"/>
        </p:style>
      </p:sp>
      <p:sp>
        <p:nvSpPr>
          <p:cNvPr id="131" name="TextShape 5"/>
          <p:cNvSpPr txBox="1"/>
          <p:nvPr/>
        </p:nvSpPr>
        <p:spPr>
          <a:xfrm>
            <a:off x="523800" y="5317200"/>
            <a:ext cx="11210400" cy="744480"/>
          </a:xfrm>
          <a:prstGeom prst="rect">
            <a:avLst/>
          </a:prstGeom>
          <a:noFill/>
          <a:ln>
            <a:noFill/>
          </a:ln>
        </p:spPr>
        <p:txBody>
          <a:bodyPr anchor="ctr"/>
          <a:lstStyle/>
          <a:p>
            <a:pPr algn="ctr">
              <a:lnSpc>
                <a:spcPct val="100000"/>
              </a:lnSpc>
            </a:pPr>
            <a:r>
              <a:rPr lang="fi-FI" sz="3600" b="0" strike="noStrike" spc="-1">
                <a:solidFill>
                  <a:srgbClr val="FFFFFF"/>
                </a:solidFill>
                <a:uFill>
                  <a:solidFill>
                    <a:srgbClr val="FFFFFF"/>
                  </a:solidFill>
                </a:uFill>
                <a:latin typeface="Calibri Light"/>
              </a:rPr>
              <a:t>Greetings from the Finnish kids</a:t>
            </a:r>
            <a:endParaRPr lang="fi-FI" sz="1800" b="0" strike="noStrike" spc="-1">
              <a:solidFill>
                <a:srgbClr val="000000"/>
              </a:solidFill>
              <a:uFill>
                <a:solidFill>
                  <a:srgbClr val="FFFFFF"/>
                </a:solidFill>
              </a:u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Shape 1"/>
          <p:cNvSpPr txBox="1"/>
          <p:nvPr/>
        </p:nvSpPr>
        <p:spPr>
          <a:xfrm>
            <a:off x="838080" y="365040"/>
            <a:ext cx="10515240" cy="1325160"/>
          </a:xfrm>
          <a:prstGeom prst="rect">
            <a:avLst/>
          </a:prstGeom>
          <a:noFill/>
          <a:ln>
            <a:noFill/>
          </a:ln>
        </p:spPr>
        <p:txBody>
          <a:bodyPr anchor="ctr"/>
          <a:lstStyle/>
          <a:p>
            <a:pPr>
              <a:lnSpc>
                <a:spcPct val="90000"/>
              </a:lnSpc>
            </a:pPr>
            <a:r>
              <a:rPr lang="fi-FI" sz="4400" b="0" u="sng" strike="noStrike" spc="-1">
                <a:solidFill>
                  <a:srgbClr val="0563C1"/>
                </a:solidFill>
                <a:uFill>
                  <a:solidFill>
                    <a:srgbClr val="FFFFFF"/>
                  </a:solidFill>
                </a:uFill>
                <a:latin typeface="Calibri Light"/>
                <a:hlinkClick r:id="rId2"/>
              </a:rPr>
              <a:t>Jääli Primary School</a:t>
            </a:r>
            <a:endParaRPr lang="fi-FI" sz="1800" b="0" strike="noStrike" spc="-1">
              <a:solidFill>
                <a:srgbClr val="000000"/>
              </a:solidFill>
              <a:uFill>
                <a:solidFill>
                  <a:srgbClr val="FFFFFF"/>
                </a:solidFill>
              </a:uFill>
              <a:latin typeface="Calibri"/>
            </a:endParaRPr>
          </a:p>
        </p:txBody>
      </p:sp>
      <p:sp>
        <p:nvSpPr>
          <p:cNvPr id="84" name="TextShape 2"/>
          <p:cNvSpPr txBox="1"/>
          <p:nvPr/>
        </p:nvSpPr>
        <p:spPr>
          <a:xfrm>
            <a:off x="838080" y="1825560"/>
            <a:ext cx="10515240" cy="4350960"/>
          </a:xfrm>
          <a:prstGeom prst="rect">
            <a:avLst/>
          </a:prstGeom>
          <a:noFill/>
          <a:ln>
            <a:noFill/>
          </a:ln>
        </p:spPr>
        <p:txBody>
          <a:bodyPr/>
          <a:lstStyle/>
          <a:p>
            <a:pPr marL="228600" indent="-228240">
              <a:lnSpc>
                <a:spcPct val="90000"/>
              </a:lnSpc>
              <a:spcBef>
                <a:spcPts val="1001"/>
              </a:spcBef>
              <a:buClr>
                <a:srgbClr val="000000"/>
              </a:buClr>
              <a:buFont typeface="Arial"/>
              <a:buChar char="•"/>
            </a:pPr>
            <a:r>
              <a:rPr lang="fi-FI" sz="2800" b="0" strike="noStrike" spc="-1">
                <a:solidFill>
                  <a:srgbClr val="000000"/>
                </a:solidFill>
                <a:uFill>
                  <a:solidFill>
                    <a:srgbClr val="FFFFFF"/>
                  </a:solidFill>
                </a:uFill>
                <a:latin typeface="Calibri"/>
              </a:rPr>
              <a:t>The elementary school of Jääli is located about 15 km from Oulu, the biggest city in northen Finland. </a:t>
            </a:r>
          </a:p>
          <a:p>
            <a:pPr>
              <a:lnSpc>
                <a:spcPct val="90000"/>
              </a:lnSpc>
              <a:spcBef>
                <a:spcPts val="1001"/>
              </a:spcBef>
            </a:pPr>
            <a:endParaRPr lang="fi-FI" sz="2800" b="0" strike="noStrike" spc="-1">
              <a:solidFill>
                <a:srgbClr val="000000"/>
              </a:solidFill>
              <a:uFill>
                <a:solidFill>
                  <a:srgbClr val="FFFFFF"/>
                </a:solidFill>
              </a:uFill>
              <a:latin typeface="Calibri"/>
            </a:endParaRPr>
          </a:p>
          <a:p>
            <a:pPr marL="228600" indent="-228240">
              <a:lnSpc>
                <a:spcPct val="90000"/>
              </a:lnSpc>
              <a:spcBef>
                <a:spcPts val="1001"/>
              </a:spcBef>
              <a:buClr>
                <a:srgbClr val="000000"/>
              </a:buClr>
              <a:buFont typeface="Arial"/>
              <a:buChar char="•"/>
            </a:pPr>
            <a:r>
              <a:rPr lang="fi-FI" sz="2800" b="0" strike="noStrike" spc="-1">
                <a:solidFill>
                  <a:srgbClr val="000000"/>
                </a:solidFill>
                <a:uFill>
                  <a:solidFill>
                    <a:srgbClr val="FFFFFF"/>
                  </a:solidFill>
                </a:uFill>
                <a:latin typeface="Calibri"/>
              </a:rPr>
              <a:t>The school provides general education for classes 1-4 and special education for children with special needs for classes 1-9. We also have one class ment for temporary or more permanent special education and one teacher providing special education for variety groups of children with special needs.
 </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stomShape 1"/>
          <p:cNvSpPr/>
          <p:nvPr/>
        </p:nvSpPr>
        <p:spPr>
          <a:xfrm>
            <a:off x="1390680" y="2371680"/>
            <a:ext cx="9208080" cy="4357800"/>
          </a:xfrm>
          <a:prstGeom prst="rect">
            <a:avLst/>
          </a:prstGeom>
          <a:noFill/>
          <a:ln>
            <a:noFill/>
          </a:ln>
        </p:spPr>
        <p:style>
          <a:lnRef idx="0">
            <a:scrgbClr r="0" g="0" b="0"/>
          </a:lnRef>
          <a:fillRef idx="0">
            <a:scrgbClr r="0" g="0" b="0"/>
          </a:fillRef>
          <a:effectRef idx="0">
            <a:scrgbClr r="0" g="0" b="0"/>
          </a:effectRef>
          <a:fontRef idx="minor"/>
        </p:style>
        <p:txBody>
          <a:bodyPr/>
          <a:lstStyle/>
          <a:p>
            <a:pPr marL="343080" indent="-342720">
              <a:lnSpc>
                <a:spcPct val="100000"/>
              </a:lnSpc>
              <a:buClr>
                <a:srgbClr val="000000"/>
              </a:buClr>
              <a:buFont typeface="Arial"/>
              <a:buChar char="•"/>
            </a:pPr>
            <a:r>
              <a:rPr lang="fi-FI" sz="2800" b="0" strike="noStrike" spc="-1">
                <a:solidFill>
                  <a:srgbClr val="000000"/>
                </a:solidFill>
                <a:uFill>
                  <a:solidFill>
                    <a:srgbClr val="FFFFFF"/>
                  </a:solidFill>
                </a:uFill>
                <a:latin typeface="Calibri"/>
              </a:rPr>
              <a:t>The head teacher of the school is Mr. Arto Tikkanen. </a:t>
            </a:r>
            <a:endParaRPr lang="fi-FI" sz="1800" b="0" strike="noStrike" spc="-1">
              <a:solidFill>
                <a:srgbClr val="000000"/>
              </a:solidFill>
              <a:uFill>
                <a:solidFill>
                  <a:srgbClr val="FFFFFF"/>
                </a:solidFill>
              </a:uFill>
              <a:latin typeface="Arial"/>
            </a:endParaRPr>
          </a:p>
          <a:p>
            <a:pPr>
              <a:lnSpc>
                <a:spcPct val="100000"/>
              </a:lnSpc>
            </a:pPr>
            <a:endParaRPr lang="fi-FI" sz="1800" b="0" strike="noStrike" spc="-1">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i-FI" sz="2800" b="0" strike="noStrike" spc="-1">
                <a:solidFill>
                  <a:srgbClr val="000000"/>
                </a:solidFill>
                <a:uFill>
                  <a:solidFill>
                    <a:srgbClr val="FFFFFF"/>
                  </a:solidFill>
                </a:uFill>
                <a:latin typeface="Calibri"/>
              </a:rPr>
              <a:t>The deputy head teacher is Mrs. Sirpa Tikkala.</a:t>
            </a:r>
            <a:endParaRPr lang="fi-FI" sz="1800" b="0" strike="noStrike" spc="-1">
              <a:solidFill>
                <a:srgbClr val="000000"/>
              </a:solidFill>
              <a:uFill>
                <a:solidFill>
                  <a:srgbClr val="FFFFFF"/>
                </a:solidFill>
              </a:uFill>
              <a:latin typeface="Arial"/>
            </a:endParaRPr>
          </a:p>
          <a:p>
            <a:pPr>
              <a:lnSpc>
                <a:spcPct val="100000"/>
              </a:lnSpc>
            </a:pPr>
            <a:endParaRPr lang="fi-FI" sz="1800" b="0" strike="noStrike" spc="-1">
              <a:solidFill>
                <a:srgbClr val="000000"/>
              </a:solidFill>
              <a:uFill>
                <a:solidFill>
                  <a:srgbClr val="FFFFFF"/>
                </a:solidFill>
              </a:uFill>
              <a:latin typeface="Arial"/>
            </a:endParaRPr>
          </a:p>
          <a:p>
            <a:pPr marL="343080" indent="-342720">
              <a:lnSpc>
                <a:spcPct val="100000"/>
              </a:lnSpc>
              <a:buClr>
                <a:srgbClr val="000000"/>
              </a:buClr>
              <a:buFont typeface="Arial"/>
              <a:buChar char="•"/>
            </a:pPr>
            <a:r>
              <a:rPr lang="fi-FI" sz="2800" b="0" strike="noStrike" spc="-1">
                <a:solidFill>
                  <a:srgbClr val="000000"/>
                </a:solidFill>
                <a:uFill>
                  <a:solidFill>
                    <a:srgbClr val="FFFFFF"/>
                  </a:solidFill>
                </a:uFill>
                <a:latin typeface="Calibri"/>
              </a:rPr>
              <a:t> During the school year 2017-2018 there are 21 teachers and 18 schooling assistants working in our school.  We have 348 students in our school. In addition we have personnel working in administration, catering, cleaning and maintenance.
 </a:t>
            </a:r>
            <a:endParaRPr lang="fi-FI" sz="1800" b="0" strike="noStrike" spc="-1">
              <a:solidFill>
                <a:srgbClr val="000000"/>
              </a:solidFill>
              <a:uFill>
                <a:solidFill>
                  <a:srgbClr val="FFFFFF"/>
                </a:solidFill>
              </a:uFill>
              <a:latin typeface="Arial"/>
            </a:endParaRPr>
          </a:p>
        </p:txBody>
      </p:sp>
      <p:sp>
        <p:nvSpPr>
          <p:cNvPr id="86" name="TextShape 2"/>
          <p:cNvSpPr txBox="1"/>
          <p:nvPr/>
        </p:nvSpPr>
        <p:spPr>
          <a:xfrm>
            <a:off x="838080" y="365040"/>
            <a:ext cx="10515240" cy="1325160"/>
          </a:xfrm>
          <a:prstGeom prst="rect">
            <a:avLst/>
          </a:prstGeom>
          <a:noFill/>
          <a:ln>
            <a:noFill/>
          </a:ln>
        </p:spPr>
        <p:txBody>
          <a:bodyPr anchor="ctr"/>
          <a:lstStyle/>
          <a:p>
            <a:pPr>
              <a:lnSpc>
                <a:spcPct val="90000"/>
              </a:lnSpc>
            </a:pPr>
            <a:r>
              <a:rPr lang="fi-FI" sz="4400" b="0" strike="noStrike" spc="-1">
                <a:solidFill>
                  <a:srgbClr val="000000"/>
                </a:solidFill>
                <a:uFill>
                  <a:solidFill>
                    <a:srgbClr val="FFFFFF"/>
                  </a:solidFill>
                </a:uFill>
                <a:latin typeface="Calibri Light"/>
              </a:rPr>
              <a:t>Staff and students in the school of Jääli</a:t>
            </a:r>
            <a:endParaRPr lang="fi-FI" sz="1800" b="0" strike="noStrike" spc="-1">
              <a:solidFill>
                <a:srgbClr val="000000"/>
              </a:solidFill>
              <a:uFill>
                <a:solidFill>
                  <a:srgbClr val="FFFFFF"/>
                </a:solidFill>
              </a:u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CustomShape 1"/>
          <p:cNvSpPr/>
          <p:nvPr/>
        </p:nvSpPr>
        <p:spPr>
          <a:xfrm>
            <a:off x="0" y="0"/>
            <a:ext cx="12191760" cy="68576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88" name="CustomShape 2"/>
          <p:cNvSpPr/>
          <p:nvPr/>
        </p:nvSpPr>
        <p:spPr>
          <a:xfrm>
            <a:off x="378000" y="4633560"/>
            <a:ext cx="11438280" cy="1843920"/>
          </a:xfrm>
          <a:prstGeom prst="rect">
            <a:avLst/>
          </a:prstGeom>
          <a:solidFill>
            <a:schemeClr val="tx1">
              <a:lumMod val="75000"/>
              <a:lumOff val="25000"/>
            </a:schemeClr>
          </a:solidFill>
          <a:ln w="12708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p:style>
      </p:sp>
      <p:sp>
        <p:nvSpPr>
          <p:cNvPr id="89" name="Line 3"/>
          <p:cNvSpPr/>
          <p:nvPr/>
        </p:nvSpPr>
        <p:spPr>
          <a:xfrm>
            <a:off x="2209680" y="5738400"/>
            <a:ext cx="7772400" cy="360"/>
          </a:xfrm>
          <a:prstGeom prst="line">
            <a:avLst/>
          </a:prstGeom>
          <a:ln w="22320">
            <a:solidFill>
              <a:schemeClr val="bg1">
                <a:lumMod val="85000"/>
              </a:schemeClr>
            </a:solidFill>
          </a:ln>
        </p:spPr>
        <p:style>
          <a:lnRef idx="1">
            <a:schemeClr val="accent1"/>
          </a:lnRef>
          <a:fillRef idx="0">
            <a:schemeClr val="accent1"/>
          </a:fillRef>
          <a:effectRef idx="0">
            <a:schemeClr val="accent1"/>
          </a:effectRef>
          <a:fontRef idx="minor"/>
        </p:style>
      </p:sp>
      <p:sp>
        <p:nvSpPr>
          <p:cNvPr id="90" name="Line 4"/>
          <p:cNvSpPr/>
          <p:nvPr/>
        </p:nvSpPr>
        <p:spPr>
          <a:xfrm>
            <a:off x="6095880" y="477720"/>
            <a:ext cx="360" cy="3657600"/>
          </a:xfrm>
          <a:prstGeom prst="line">
            <a:avLst/>
          </a:prstGeom>
          <a:ln w="101520">
            <a:solidFill>
              <a:schemeClr val="tx1">
                <a:lumMod val="65000"/>
                <a:lumOff val="35000"/>
              </a:schemeClr>
            </a:solidFill>
          </a:ln>
        </p:spPr>
        <p:style>
          <a:lnRef idx="1">
            <a:schemeClr val="accent1"/>
          </a:lnRef>
          <a:fillRef idx="0">
            <a:schemeClr val="accent1"/>
          </a:fillRef>
          <a:effectRef idx="0">
            <a:schemeClr val="accent1"/>
          </a:effectRef>
          <a:fontRef idx="minor"/>
        </p:style>
      </p:sp>
      <p:pic>
        <p:nvPicPr>
          <p:cNvPr id="91" name="Kuva 4"/>
          <p:cNvPicPr/>
          <p:nvPr/>
        </p:nvPicPr>
        <p:blipFill>
          <a:blip r:embed="rId2"/>
          <a:stretch/>
        </p:blipFill>
        <p:spPr>
          <a:xfrm rot="10800000">
            <a:off x="0" y="20520"/>
            <a:ext cx="5347800" cy="3997440"/>
          </a:xfrm>
          <a:prstGeom prst="rect">
            <a:avLst/>
          </a:prstGeom>
          <a:ln>
            <a:noFill/>
          </a:ln>
        </p:spPr>
      </p:pic>
      <p:pic>
        <p:nvPicPr>
          <p:cNvPr id="92" name="Kuva 6"/>
          <p:cNvPicPr/>
          <p:nvPr/>
        </p:nvPicPr>
        <p:blipFill>
          <a:blip r:embed="rId3"/>
          <a:stretch/>
        </p:blipFill>
        <p:spPr>
          <a:xfrm rot="10800000">
            <a:off x="6319080" y="60120"/>
            <a:ext cx="5347800" cy="3997440"/>
          </a:xfrm>
          <a:prstGeom prst="rect">
            <a:avLst/>
          </a:prstGeom>
          <a:ln>
            <a:noFill/>
          </a:ln>
        </p:spPr>
      </p:pic>
      <p:sp>
        <p:nvSpPr>
          <p:cNvPr id="93" name="TextShape 5"/>
          <p:cNvSpPr txBox="1"/>
          <p:nvPr/>
        </p:nvSpPr>
        <p:spPr>
          <a:xfrm>
            <a:off x="527400" y="4756680"/>
            <a:ext cx="11139480" cy="930240"/>
          </a:xfrm>
          <a:prstGeom prst="rect">
            <a:avLst/>
          </a:prstGeom>
          <a:noFill/>
          <a:ln>
            <a:noFill/>
          </a:ln>
        </p:spPr>
        <p:txBody>
          <a:bodyPr anchor="b"/>
          <a:lstStyle/>
          <a:p>
            <a:pPr algn="ctr">
              <a:lnSpc>
                <a:spcPct val="100000"/>
              </a:lnSpc>
            </a:pPr>
            <a:r>
              <a:rPr lang="fi-FI" sz="5400" b="0" strike="noStrike" spc="-1" dirty="0">
                <a:solidFill>
                  <a:srgbClr val="FFFFFF"/>
                </a:solidFill>
                <a:uFill>
                  <a:solidFill>
                    <a:srgbClr val="FFFFFF"/>
                  </a:solidFill>
                </a:uFill>
                <a:latin typeface="Calibri Light"/>
              </a:rPr>
              <a:t>Library</a:t>
            </a:r>
            <a:endParaRPr lang="fi-FI" sz="1800" b="0" strike="noStrike" spc="-1" dirty="0">
              <a:solidFill>
                <a:srgbClr val="000000"/>
              </a:solidFill>
              <a:uFill>
                <a:solidFill>
                  <a:srgbClr val="FFFFFF"/>
                </a:solidFill>
              </a:u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1"/>
          <p:cNvSpPr/>
          <p:nvPr/>
        </p:nvSpPr>
        <p:spPr>
          <a:xfrm>
            <a:off x="0" y="0"/>
            <a:ext cx="12191760" cy="68576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95" name="CustomShape 2"/>
          <p:cNvSpPr/>
          <p:nvPr/>
        </p:nvSpPr>
        <p:spPr>
          <a:xfrm>
            <a:off x="378000" y="4633560"/>
            <a:ext cx="11438280" cy="1843920"/>
          </a:xfrm>
          <a:prstGeom prst="rect">
            <a:avLst/>
          </a:prstGeom>
          <a:solidFill>
            <a:schemeClr val="tx1">
              <a:lumMod val="75000"/>
              <a:lumOff val="25000"/>
            </a:schemeClr>
          </a:solidFill>
          <a:ln w="12708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p:style>
      </p:sp>
      <p:sp>
        <p:nvSpPr>
          <p:cNvPr id="96" name="Line 3"/>
          <p:cNvSpPr/>
          <p:nvPr/>
        </p:nvSpPr>
        <p:spPr>
          <a:xfrm>
            <a:off x="2209680" y="5738400"/>
            <a:ext cx="7772400" cy="360"/>
          </a:xfrm>
          <a:prstGeom prst="line">
            <a:avLst/>
          </a:prstGeom>
          <a:ln w="22320">
            <a:solidFill>
              <a:schemeClr val="bg1">
                <a:lumMod val="85000"/>
              </a:schemeClr>
            </a:solidFill>
          </a:ln>
        </p:spPr>
        <p:style>
          <a:lnRef idx="1">
            <a:schemeClr val="accent1"/>
          </a:lnRef>
          <a:fillRef idx="0">
            <a:schemeClr val="accent1"/>
          </a:fillRef>
          <a:effectRef idx="0">
            <a:schemeClr val="accent1"/>
          </a:effectRef>
          <a:fontRef idx="minor"/>
        </p:style>
      </p:sp>
      <p:sp>
        <p:nvSpPr>
          <p:cNvPr id="97" name="Line 4"/>
          <p:cNvSpPr/>
          <p:nvPr/>
        </p:nvSpPr>
        <p:spPr>
          <a:xfrm>
            <a:off x="6095880" y="477720"/>
            <a:ext cx="360" cy="3657600"/>
          </a:xfrm>
          <a:prstGeom prst="line">
            <a:avLst/>
          </a:prstGeom>
          <a:ln w="101520">
            <a:solidFill>
              <a:schemeClr val="tx1">
                <a:lumMod val="65000"/>
                <a:lumOff val="35000"/>
              </a:schemeClr>
            </a:solidFill>
          </a:ln>
        </p:spPr>
        <p:style>
          <a:lnRef idx="1">
            <a:schemeClr val="accent1"/>
          </a:lnRef>
          <a:fillRef idx="0">
            <a:schemeClr val="accent1"/>
          </a:fillRef>
          <a:effectRef idx="0">
            <a:schemeClr val="accent1"/>
          </a:effectRef>
          <a:fontRef idx="minor"/>
        </p:style>
      </p:sp>
      <p:pic>
        <p:nvPicPr>
          <p:cNvPr id="98" name="Kuva 6"/>
          <p:cNvPicPr/>
          <p:nvPr/>
        </p:nvPicPr>
        <p:blipFill>
          <a:blip r:embed="rId2"/>
          <a:stretch/>
        </p:blipFill>
        <p:spPr>
          <a:xfrm rot="10800000">
            <a:off x="374040" y="318060"/>
            <a:ext cx="5347800" cy="3997440"/>
          </a:xfrm>
          <a:prstGeom prst="rect">
            <a:avLst/>
          </a:prstGeom>
          <a:ln>
            <a:noFill/>
          </a:ln>
        </p:spPr>
      </p:pic>
      <p:pic>
        <p:nvPicPr>
          <p:cNvPr id="99" name="Kuva 4"/>
          <p:cNvPicPr/>
          <p:nvPr/>
        </p:nvPicPr>
        <p:blipFill>
          <a:blip r:embed="rId3"/>
          <a:stretch/>
        </p:blipFill>
        <p:spPr>
          <a:xfrm rot="10800000">
            <a:off x="6319080" y="255960"/>
            <a:ext cx="5347800" cy="3997440"/>
          </a:xfrm>
          <a:prstGeom prst="rect">
            <a:avLst/>
          </a:prstGeom>
          <a:ln>
            <a:noFill/>
          </a:ln>
        </p:spPr>
      </p:pic>
      <p:sp>
        <p:nvSpPr>
          <p:cNvPr id="100" name="TextShape 5"/>
          <p:cNvSpPr txBox="1"/>
          <p:nvPr/>
        </p:nvSpPr>
        <p:spPr>
          <a:xfrm>
            <a:off x="527400" y="4756680"/>
            <a:ext cx="11139480" cy="930240"/>
          </a:xfrm>
          <a:prstGeom prst="rect">
            <a:avLst/>
          </a:prstGeom>
          <a:noFill/>
          <a:ln>
            <a:noFill/>
          </a:ln>
        </p:spPr>
        <p:txBody>
          <a:bodyPr anchor="b"/>
          <a:lstStyle/>
          <a:p>
            <a:pPr algn="ctr">
              <a:lnSpc>
                <a:spcPct val="100000"/>
              </a:lnSpc>
            </a:pPr>
            <a:r>
              <a:rPr lang="fi-FI" sz="5400" b="0" strike="noStrike" spc="-1">
                <a:solidFill>
                  <a:srgbClr val="FFFFFF"/>
                </a:solidFill>
                <a:uFill>
                  <a:solidFill>
                    <a:srgbClr val="FFFFFF"/>
                  </a:solidFill>
                </a:uFill>
                <a:latin typeface="Calibri Light"/>
              </a:rPr>
              <a:t>1st grade</a:t>
            </a:r>
            <a:endParaRPr lang="fi-FI" sz="1800" b="0" strike="noStrike" spc="-1">
              <a:solidFill>
                <a:srgbClr val="000000"/>
              </a:solidFill>
              <a:uFill>
                <a:solidFill>
                  <a:srgbClr val="FFFFFF"/>
                </a:solidFill>
              </a:u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CustomShape 1"/>
          <p:cNvSpPr/>
          <p:nvPr/>
        </p:nvSpPr>
        <p:spPr>
          <a:xfrm>
            <a:off x="0" y="0"/>
            <a:ext cx="12191760" cy="68576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102" name="CustomShape 2"/>
          <p:cNvSpPr/>
          <p:nvPr/>
        </p:nvSpPr>
        <p:spPr>
          <a:xfrm>
            <a:off x="4708440" y="3510000"/>
            <a:ext cx="7092000" cy="2967480"/>
          </a:xfrm>
          <a:prstGeom prst="rect">
            <a:avLst/>
          </a:prstGeom>
          <a:solidFill>
            <a:schemeClr val="tx1">
              <a:lumMod val="75000"/>
              <a:lumOff val="25000"/>
            </a:schemeClr>
          </a:solidFill>
          <a:ln w="12708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p:style>
      </p:sp>
      <p:sp>
        <p:nvSpPr>
          <p:cNvPr id="103" name="Line 3"/>
          <p:cNvSpPr/>
          <p:nvPr/>
        </p:nvSpPr>
        <p:spPr>
          <a:xfrm>
            <a:off x="5138280" y="5442840"/>
            <a:ext cx="6400800" cy="360"/>
          </a:xfrm>
          <a:prstGeom prst="line">
            <a:avLst/>
          </a:prstGeom>
          <a:ln w="22320">
            <a:solidFill>
              <a:schemeClr val="bg1">
                <a:lumMod val="85000"/>
              </a:schemeClr>
            </a:solidFill>
          </a:ln>
        </p:spPr>
        <p:style>
          <a:lnRef idx="1">
            <a:schemeClr val="accent1"/>
          </a:lnRef>
          <a:fillRef idx="0">
            <a:schemeClr val="accent1"/>
          </a:fillRef>
          <a:effectRef idx="0">
            <a:schemeClr val="accent1"/>
          </a:effectRef>
          <a:fontRef idx="minor"/>
        </p:style>
      </p:sp>
      <p:pic>
        <p:nvPicPr>
          <p:cNvPr id="104" name="Kuva 4"/>
          <p:cNvPicPr/>
          <p:nvPr/>
        </p:nvPicPr>
        <p:blipFill>
          <a:blip r:embed="rId2"/>
          <a:srcRect l="24956" r="24994" b="-2"/>
          <a:stretch/>
        </p:blipFill>
        <p:spPr>
          <a:xfrm rot="10800000">
            <a:off x="274140" y="263160"/>
            <a:ext cx="4160160" cy="6214320"/>
          </a:xfrm>
          <a:prstGeom prst="rect">
            <a:avLst/>
          </a:prstGeom>
          <a:ln>
            <a:noFill/>
          </a:ln>
        </p:spPr>
      </p:pic>
      <p:pic>
        <p:nvPicPr>
          <p:cNvPr id="105" name="Kuva 6"/>
          <p:cNvPicPr/>
          <p:nvPr/>
        </p:nvPicPr>
        <p:blipFill>
          <a:blip r:embed="rId3"/>
          <a:srcRect t="29254" r="1" b="14980"/>
          <a:stretch/>
        </p:blipFill>
        <p:spPr>
          <a:xfrm rot="10800000">
            <a:off x="4730400" y="122040"/>
            <a:ext cx="7216560" cy="3007800"/>
          </a:xfrm>
          <a:prstGeom prst="rect">
            <a:avLst/>
          </a:prstGeom>
          <a:ln>
            <a:noFill/>
          </a:ln>
        </p:spPr>
      </p:pic>
      <p:sp>
        <p:nvSpPr>
          <p:cNvPr id="106" name="TextShape 4"/>
          <p:cNvSpPr txBox="1"/>
          <p:nvPr/>
        </p:nvSpPr>
        <p:spPr>
          <a:xfrm>
            <a:off x="5022000" y="3813120"/>
            <a:ext cx="6464880" cy="1515600"/>
          </a:xfrm>
          <a:prstGeom prst="rect">
            <a:avLst/>
          </a:prstGeom>
          <a:noFill/>
          <a:ln>
            <a:noFill/>
          </a:ln>
        </p:spPr>
        <p:txBody>
          <a:bodyPr anchor="b"/>
          <a:lstStyle/>
          <a:p>
            <a:pPr>
              <a:lnSpc>
                <a:spcPct val="90000"/>
              </a:lnSpc>
            </a:pPr>
            <a:r>
              <a:rPr lang="fi-FI" sz="4800" b="0" strike="noStrike" spc="-1">
                <a:solidFill>
                  <a:srgbClr val="FFFFFF"/>
                </a:solidFill>
                <a:uFill>
                  <a:solidFill>
                    <a:srgbClr val="FFFFFF"/>
                  </a:solidFill>
                </a:uFill>
                <a:latin typeface="Calibri Light"/>
              </a:rPr>
              <a:t>2nd grade
</a:t>
            </a:r>
            <a:endParaRPr lang="fi-FI" sz="1800" b="0" strike="noStrike" spc="-1">
              <a:solidFill>
                <a:srgbClr val="000000"/>
              </a:solidFill>
              <a:uFill>
                <a:solidFill>
                  <a:srgbClr val="FFFFFF"/>
                </a:solidFill>
              </a:u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0" y="0"/>
            <a:ext cx="12191760" cy="6857640"/>
          </a:xfrm>
          <a:prstGeom prst="rect">
            <a:avLst/>
          </a:prstGeom>
          <a:solidFill>
            <a:schemeClr val="bg1"/>
          </a:solidFill>
          <a:ln>
            <a:noFill/>
          </a:ln>
        </p:spPr>
        <p:style>
          <a:lnRef idx="0">
            <a:scrgbClr r="0" g="0" b="0"/>
          </a:lnRef>
          <a:fillRef idx="0">
            <a:scrgbClr r="0" g="0" b="0"/>
          </a:fillRef>
          <a:effectRef idx="0">
            <a:scrgbClr r="0" g="0" b="0"/>
          </a:effectRef>
          <a:fontRef idx="minor"/>
        </p:style>
      </p:sp>
      <p:pic>
        <p:nvPicPr>
          <p:cNvPr id="108" name="Kuva 4"/>
          <p:cNvPicPr/>
          <p:nvPr/>
        </p:nvPicPr>
        <p:blipFill>
          <a:blip r:embed="rId2"/>
          <a:srcRect t="10767" b="13980"/>
          <a:stretch/>
        </p:blipFill>
        <p:spPr>
          <a:xfrm rot="10800000">
            <a:off x="0" y="360"/>
            <a:ext cx="12191760" cy="6857640"/>
          </a:xfrm>
          <a:prstGeom prst="rect">
            <a:avLst/>
          </a:prstGeom>
          <a:ln>
            <a:noFill/>
          </a:ln>
        </p:spPr>
      </p:pic>
      <p:sp>
        <p:nvSpPr>
          <p:cNvPr id="109" name="CustomShape 2"/>
          <p:cNvSpPr/>
          <p:nvPr/>
        </p:nvSpPr>
        <p:spPr>
          <a:xfrm>
            <a:off x="0" y="5320080"/>
            <a:ext cx="12191760" cy="7362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p:style>
      </p:sp>
      <p:sp>
        <p:nvSpPr>
          <p:cNvPr id="110" name="Line 3"/>
          <p:cNvSpPr/>
          <p:nvPr/>
        </p:nvSpPr>
        <p:spPr>
          <a:xfrm>
            <a:off x="0" y="5241960"/>
            <a:ext cx="12191760" cy="360"/>
          </a:xfrm>
          <a:prstGeom prst="line">
            <a:avLst/>
          </a:prstGeom>
          <a:ln w="41400">
            <a:solidFill>
              <a:schemeClr val="bg1">
                <a:alpha val="90000"/>
              </a:schemeClr>
            </a:solidFill>
          </a:ln>
        </p:spPr>
        <p:style>
          <a:lnRef idx="1">
            <a:schemeClr val="accent1"/>
          </a:lnRef>
          <a:fillRef idx="0">
            <a:schemeClr val="accent1"/>
          </a:fillRef>
          <a:effectRef idx="0">
            <a:schemeClr val="accent1"/>
          </a:effectRef>
          <a:fontRef idx="minor"/>
        </p:style>
      </p:sp>
      <p:sp>
        <p:nvSpPr>
          <p:cNvPr id="111" name="Line 4"/>
          <p:cNvSpPr/>
          <p:nvPr/>
        </p:nvSpPr>
        <p:spPr>
          <a:xfrm>
            <a:off x="0" y="6134760"/>
            <a:ext cx="12191760" cy="360"/>
          </a:xfrm>
          <a:prstGeom prst="line">
            <a:avLst/>
          </a:prstGeom>
          <a:ln w="41400">
            <a:solidFill>
              <a:schemeClr val="bg1">
                <a:alpha val="90000"/>
              </a:schemeClr>
            </a:solidFill>
          </a:ln>
        </p:spPr>
        <p:style>
          <a:lnRef idx="1">
            <a:schemeClr val="accent1"/>
          </a:lnRef>
          <a:fillRef idx="0">
            <a:schemeClr val="accent1"/>
          </a:fillRef>
          <a:effectRef idx="0">
            <a:schemeClr val="accent1"/>
          </a:effectRef>
          <a:fontRef idx="minor"/>
        </p:style>
      </p:sp>
      <p:sp>
        <p:nvSpPr>
          <p:cNvPr id="112" name="TextShape 5"/>
          <p:cNvSpPr txBox="1"/>
          <p:nvPr/>
        </p:nvSpPr>
        <p:spPr>
          <a:xfrm>
            <a:off x="523800" y="5317200"/>
            <a:ext cx="11210400" cy="744480"/>
          </a:xfrm>
          <a:prstGeom prst="rect">
            <a:avLst/>
          </a:prstGeom>
          <a:noFill/>
          <a:ln>
            <a:noFill/>
          </a:ln>
        </p:spPr>
        <p:txBody>
          <a:bodyPr anchor="ctr"/>
          <a:lstStyle/>
          <a:p>
            <a:pPr algn="ctr">
              <a:lnSpc>
                <a:spcPct val="100000"/>
              </a:lnSpc>
            </a:pPr>
            <a:r>
              <a:rPr lang="fi-FI" sz="3600" b="0" strike="noStrike" spc="-1">
                <a:solidFill>
                  <a:srgbClr val="FFFFFF"/>
                </a:solidFill>
                <a:uFill>
                  <a:solidFill>
                    <a:srgbClr val="FFFFFF"/>
                  </a:solidFill>
                </a:uFill>
                <a:latin typeface="Calibri Light"/>
              </a:rPr>
              <a:t>Special needs classroom</a:t>
            </a:r>
            <a:endParaRPr lang="fi-FI" sz="1800" b="0" strike="noStrike" spc="-1">
              <a:solidFill>
                <a:srgbClr val="000000"/>
              </a:solidFill>
              <a:uFill>
                <a:solidFill>
                  <a:srgbClr val="FFFFFF"/>
                </a:solidFill>
              </a:uFill>
              <a:latin typeface="Calibri"/>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0" y="0"/>
            <a:ext cx="12191760" cy="6857640"/>
          </a:xfrm>
          <a:prstGeom prst="rect">
            <a:avLst/>
          </a:prstGeom>
          <a:solidFill>
            <a:schemeClr val="bg1"/>
          </a:solidFill>
          <a:ln>
            <a:noFill/>
          </a:ln>
        </p:spPr>
        <p:style>
          <a:lnRef idx="0">
            <a:scrgbClr r="0" g="0" b="0"/>
          </a:lnRef>
          <a:fillRef idx="0">
            <a:scrgbClr r="0" g="0" b="0"/>
          </a:fillRef>
          <a:effectRef idx="0">
            <a:scrgbClr r="0" g="0" b="0"/>
          </a:effectRef>
          <a:fontRef idx="minor"/>
        </p:style>
      </p:sp>
      <p:pic>
        <p:nvPicPr>
          <p:cNvPr id="114" name="Kuva 6"/>
          <p:cNvPicPr/>
          <p:nvPr/>
        </p:nvPicPr>
        <p:blipFill>
          <a:blip r:embed="rId2"/>
          <a:stretch/>
        </p:blipFill>
        <p:spPr>
          <a:xfrm rot="10800000">
            <a:off x="176098" y="298513"/>
            <a:ext cx="4737095" cy="3986883"/>
          </a:xfrm>
          <a:prstGeom prst="rect">
            <a:avLst/>
          </a:prstGeom>
          <a:ln>
            <a:noFill/>
          </a:ln>
        </p:spPr>
      </p:pic>
      <p:pic>
        <p:nvPicPr>
          <p:cNvPr id="115" name="Kuva 8"/>
          <p:cNvPicPr/>
          <p:nvPr/>
        </p:nvPicPr>
        <p:blipFill>
          <a:blip r:embed="rId3"/>
          <a:stretch/>
        </p:blipFill>
        <p:spPr>
          <a:xfrm rot="10800000">
            <a:off x="4267530" y="2640993"/>
            <a:ext cx="4894779" cy="3997943"/>
          </a:xfrm>
          <a:prstGeom prst="rect">
            <a:avLst/>
          </a:prstGeom>
          <a:ln>
            <a:noFill/>
          </a:ln>
        </p:spPr>
      </p:pic>
      <p:pic>
        <p:nvPicPr>
          <p:cNvPr id="116" name="Kuva 4"/>
          <p:cNvPicPr/>
          <p:nvPr/>
        </p:nvPicPr>
        <p:blipFill>
          <a:blip r:embed="rId4"/>
          <a:stretch/>
        </p:blipFill>
        <p:spPr>
          <a:xfrm rot="10800000">
            <a:off x="7383439" y="141712"/>
            <a:ext cx="4375604" cy="3350647"/>
          </a:xfrm>
          <a:prstGeom prst="rect">
            <a:avLst/>
          </a:prstGeom>
          <a:ln>
            <a:noFill/>
          </a:ln>
        </p:spPr>
      </p:pic>
      <p:sp>
        <p:nvSpPr>
          <p:cNvPr id="117" name="Line 2"/>
          <p:cNvSpPr/>
          <p:nvPr/>
        </p:nvSpPr>
        <p:spPr>
          <a:xfrm>
            <a:off x="975240" y="5778360"/>
            <a:ext cx="10241280" cy="360"/>
          </a:xfrm>
          <a:prstGeom prst="line">
            <a:avLst/>
          </a:prstGeom>
          <a:ln w="19080">
            <a:solidFill>
              <a:schemeClr val="accent1"/>
            </a:solidFill>
          </a:ln>
        </p:spPr>
        <p:style>
          <a:lnRef idx="1">
            <a:schemeClr val="accent1"/>
          </a:lnRef>
          <a:fillRef idx="0">
            <a:schemeClr val="accent1"/>
          </a:fillRef>
          <a:effectRef idx="0">
            <a:schemeClr val="accent1"/>
          </a:effectRef>
          <a:fontRef idx="minor"/>
        </p:style>
      </p:sp>
      <p:sp>
        <p:nvSpPr>
          <p:cNvPr id="118" name="TextShape 3"/>
          <p:cNvSpPr txBox="1"/>
          <p:nvPr/>
        </p:nvSpPr>
        <p:spPr>
          <a:xfrm>
            <a:off x="642960" y="4571280"/>
            <a:ext cx="10905480" cy="1114920"/>
          </a:xfrm>
          <a:prstGeom prst="rect">
            <a:avLst/>
          </a:prstGeom>
          <a:noFill/>
          <a:ln>
            <a:noFill/>
          </a:ln>
        </p:spPr>
        <p:txBody>
          <a:bodyPr anchor="b"/>
          <a:lstStyle/>
          <a:p>
            <a:pPr algn="ctr">
              <a:lnSpc>
                <a:spcPct val="100000"/>
              </a:lnSpc>
            </a:pPr>
            <a:r>
              <a:rPr lang="fi-FI" sz="6000" b="0" strike="noStrike" spc="-1" dirty="0">
                <a:solidFill>
                  <a:srgbClr val="000000"/>
                </a:solidFill>
                <a:uFill>
                  <a:solidFill>
                    <a:srgbClr val="FFFFFF"/>
                  </a:solidFill>
                </a:uFill>
                <a:latin typeface="Calibri Light"/>
              </a:rPr>
              <a:t>Very special needs classroom</a:t>
            </a:r>
            <a:endParaRPr lang="fi-FI" sz="1800" b="0" strike="noStrike" spc="-1" dirty="0">
              <a:solidFill>
                <a:srgbClr val="000000"/>
              </a:solidFill>
              <a:uFill>
                <a:solidFill>
                  <a:srgbClr val="FFFFFF"/>
                </a:solidFill>
              </a:u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Kuva 4"/>
          <p:cNvPicPr/>
          <p:nvPr/>
        </p:nvPicPr>
        <p:blipFill>
          <a:blip r:embed="rId2"/>
          <a:srcRect l="6164" r="27412" b="-4"/>
          <a:stretch/>
        </p:blipFill>
        <p:spPr>
          <a:xfrm rot="11460000">
            <a:off x="8397693" y="3317846"/>
            <a:ext cx="3555087" cy="3178827"/>
          </a:xfrm>
          <a:prstGeom prst="rect">
            <a:avLst/>
          </a:prstGeom>
          <a:ln>
            <a:noFill/>
          </a:ln>
        </p:spPr>
      </p:pic>
      <p:sp>
        <p:nvSpPr>
          <p:cNvPr id="123" name="CustomShape 1"/>
          <p:cNvSpPr/>
          <p:nvPr/>
        </p:nvSpPr>
        <p:spPr>
          <a:xfrm>
            <a:off x="638280" y="639360"/>
            <a:ext cx="5373720" cy="5576760"/>
          </a:xfrm>
          <a:prstGeom prst="rect">
            <a:avLst/>
          </a:prstGeom>
          <a:solidFill>
            <a:schemeClr val="tx1">
              <a:lumMod val="75000"/>
              <a:lumOff val="25000"/>
              <a:alpha val="93000"/>
            </a:schemeClr>
          </a:solidFill>
          <a:ln w="12708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p:style>
      </p:sp>
      <p:pic>
        <p:nvPicPr>
          <p:cNvPr id="120" name="Kuva 10"/>
          <p:cNvPicPr/>
          <p:nvPr/>
        </p:nvPicPr>
        <p:blipFill>
          <a:blip r:embed="rId3"/>
          <a:srcRect l="21690" r="12702" b="-4"/>
          <a:stretch/>
        </p:blipFill>
        <p:spPr>
          <a:xfrm rot="10320000">
            <a:off x="5652432" y="3388133"/>
            <a:ext cx="2996641" cy="3092142"/>
          </a:xfrm>
          <a:prstGeom prst="rect">
            <a:avLst/>
          </a:prstGeom>
          <a:ln>
            <a:noFill/>
          </a:ln>
        </p:spPr>
      </p:pic>
      <p:pic>
        <p:nvPicPr>
          <p:cNvPr id="121" name="Kuva 6"/>
          <p:cNvPicPr/>
          <p:nvPr/>
        </p:nvPicPr>
        <p:blipFill>
          <a:blip r:embed="rId4"/>
          <a:srcRect l="704" r="31724" b="-6"/>
          <a:stretch/>
        </p:blipFill>
        <p:spPr>
          <a:xfrm rot="11520000">
            <a:off x="8759544" y="261244"/>
            <a:ext cx="2831385" cy="3028988"/>
          </a:xfrm>
          <a:prstGeom prst="rect">
            <a:avLst/>
          </a:prstGeom>
          <a:ln>
            <a:noFill/>
          </a:ln>
        </p:spPr>
      </p:pic>
      <p:pic>
        <p:nvPicPr>
          <p:cNvPr id="122" name="Kuva 8"/>
          <p:cNvPicPr/>
          <p:nvPr/>
        </p:nvPicPr>
        <p:blipFill>
          <a:blip r:embed="rId5"/>
          <a:srcRect l="20964" r="12399" b="-6"/>
          <a:stretch/>
        </p:blipFill>
        <p:spPr>
          <a:xfrm rot="10396929">
            <a:off x="5323929" y="-99109"/>
            <a:ext cx="3589062" cy="3499597"/>
          </a:xfrm>
          <a:prstGeom prst="rect">
            <a:avLst/>
          </a:prstGeom>
          <a:ln>
            <a:noFill/>
          </a:ln>
        </p:spPr>
      </p:pic>
      <p:sp>
        <p:nvSpPr>
          <p:cNvPr id="124" name="TextShape 2"/>
          <p:cNvSpPr txBox="1"/>
          <p:nvPr/>
        </p:nvSpPr>
        <p:spPr>
          <a:xfrm>
            <a:off x="1038240" y="891000"/>
            <a:ext cx="4600080" cy="1156320"/>
          </a:xfrm>
          <a:prstGeom prst="rect">
            <a:avLst/>
          </a:prstGeom>
          <a:noFill/>
          <a:ln>
            <a:noFill/>
          </a:ln>
        </p:spPr>
        <p:txBody>
          <a:bodyPr anchor="ctr"/>
          <a:lstStyle/>
          <a:p>
            <a:pPr>
              <a:lnSpc>
                <a:spcPct val="90000"/>
              </a:lnSpc>
            </a:pPr>
            <a:r>
              <a:rPr lang="fi-FI" sz="4000" b="0" strike="noStrike" spc="-1" dirty="0">
                <a:solidFill>
                  <a:srgbClr val="FFFFFF"/>
                </a:solidFill>
                <a:uFill>
                  <a:solidFill>
                    <a:srgbClr val="FFFFFF"/>
                  </a:solidFill>
                </a:uFill>
                <a:latin typeface="Calibri Light"/>
              </a:rPr>
              <a:t>Other classrooms of our school</a:t>
            </a:r>
            <a:endParaRPr lang="fi-FI" sz="1800" b="0" strike="noStrike" spc="-1" dirty="0">
              <a:solidFill>
                <a:srgbClr val="000000"/>
              </a:solidFill>
              <a:uFill>
                <a:solidFill>
                  <a:srgbClr val="FFFFFF"/>
                </a:solidFill>
              </a:uFill>
              <a:latin typeface="Calibri"/>
            </a:endParaRPr>
          </a:p>
        </p:txBody>
      </p:sp>
      <p:sp>
        <p:nvSpPr>
          <p:cNvPr id="125" name="TextShape 3"/>
          <p:cNvSpPr txBox="1"/>
          <p:nvPr/>
        </p:nvSpPr>
        <p:spPr>
          <a:xfrm>
            <a:off x="1038240" y="2187360"/>
            <a:ext cx="4600080" cy="3651120"/>
          </a:xfrm>
          <a:prstGeom prst="rect">
            <a:avLst/>
          </a:prstGeom>
          <a:noFill/>
          <a:ln>
            <a:noFill/>
          </a:ln>
        </p:spPr>
        <p:txBody>
          <a:bodyPr/>
          <a:lstStyle/>
          <a:p>
            <a:pPr marL="228600" indent="-228240">
              <a:lnSpc>
                <a:spcPct val="90000"/>
              </a:lnSpc>
              <a:spcBef>
                <a:spcPts val="1001"/>
              </a:spcBef>
              <a:buClr>
                <a:srgbClr val="FFFFFF"/>
              </a:buClr>
              <a:buFont typeface="Arial"/>
              <a:buChar char="•"/>
            </a:pPr>
            <a:r>
              <a:rPr lang="fi-FI" sz="2400" b="0" strike="noStrike" spc="-1">
                <a:solidFill>
                  <a:srgbClr val="FFFFFF"/>
                </a:solidFill>
                <a:uFill>
                  <a:solidFill>
                    <a:srgbClr val="FFFFFF"/>
                  </a:solidFill>
                </a:uFill>
                <a:latin typeface="Calibri"/>
              </a:rPr>
              <a:t>Computer lab</a:t>
            </a:r>
            <a:endParaRPr lang="fi-FI" sz="2800" b="0" strike="noStrike" spc="-1">
              <a:solidFill>
                <a:srgbClr val="000000"/>
              </a:solidFill>
              <a:uFill>
                <a:solidFill>
                  <a:srgbClr val="FFFFFF"/>
                </a:solidFill>
              </a:uFill>
              <a:latin typeface="Calibri"/>
            </a:endParaRPr>
          </a:p>
          <a:p>
            <a:pPr>
              <a:lnSpc>
                <a:spcPct val="90000"/>
              </a:lnSpc>
              <a:spcBef>
                <a:spcPts val="1001"/>
              </a:spcBef>
            </a:pPr>
            <a:endParaRPr lang="fi-FI" sz="2800" b="0" strike="noStrike" spc="-1">
              <a:solidFill>
                <a:srgbClr val="000000"/>
              </a:solidFill>
              <a:uFill>
                <a:solidFill>
                  <a:srgbClr val="FFFFFF"/>
                </a:solidFill>
              </a:uFill>
              <a:latin typeface="Calibri"/>
            </a:endParaRPr>
          </a:p>
          <a:p>
            <a:pPr marL="228600" indent="-228240">
              <a:lnSpc>
                <a:spcPct val="90000"/>
              </a:lnSpc>
              <a:spcBef>
                <a:spcPts val="1001"/>
              </a:spcBef>
              <a:buClr>
                <a:srgbClr val="FFFFFF"/>
              </a:buClr>
              <a:buFont typeface="Arial"/>
              <a:buChar char="•"/>
            </a:pPr>
            <a:r>
              <a:rPr lang="fi-FI" sz="2400" b="0" strike="noStrike" spc="-1">
                <a:solidFill>
                  <a:srgbClr val="FFFFFF"/>
                </a:solidFill>
                <a:uFill>
                  <a:solidFill>
                    <a:srgbClr val="FFFFFF"/>
                  </a:solidFill>
                </a:uFill>
                <a:latin typeface="Calibri"/>
              </a:rPr>
              <a:t>Tekstile classroom</a:t>
            </a:r>
            <a:endParaRPr lang="fi-FI" sz="2800" b="0" strike="noStrike" spc="-1">
              <a:solidFill>
                <a:srgbClr val="000000"/>
              </a:solidFill>
              <a:uFill>
                <a:solidFill>
                  <a:srgbClr val="FFFFFF"/>
                </a:solidFill>
              </a:uFill>
              <a:latin typeface="Calibri"/>
            </a:endParaRPr>
          </a:p>
          <a:p>
            <a:pPr>
              <a:lnSpc>
                <a:spcPct val="90000"/>
              </a:lnSpc>
              <a:spcBef>
                <a:spcPts val="1001"/>
              </a:spcBef>
            </a:pPr>
            <a:endParaRPr lang="fi-FI" sz="2800" b="0" strike="noStrike" spc="-1">
              <a:solidFill>
                <a:srgbClr val="000000"/>
              </a:solidFill>
              <a:uFill>
                <a:solidFill>
                  <a:srgbClr val="FFFFFF"/>
                </a:solidFill>
              </a:uFill>
              <a:latin typeface="Calibri"/>
            </a:endParaRPr>
          </a:p>
          <a:p>
            <a:pPr marL="228600" indent="-228240">
              <a:lnSpc>
                <a:spcPct val="90000"/>
              </a:lnSpc>
              <a:spcBef>
                <a:spcPts val="1001"/>
              </a:spcBef>
              <a:buClr>
                <a:srgbClr val="FFFFFF"/>
              </a:buClr>
              <a:buFont typeface="Arial"/>
              <a:buChar char="•"/>
            </a:pPr>
            <a:r>
              <a:rPr lang="fi-FI" sz="2400" b="0" strike="noStrike" spc="-1">
                <a:solidFill>
                  <a:srgbClr val="FFFFFF"/>
                </a:solidFill>
                <a:uFill>
                  <a:solidFill>
                    <a:srgbClr val="FFFFFF"/>
                  </a:solidFill>
                </a:uFill>
                <a:latin typeface="Calibri"/>
              </a:rPr>
              <a:t>3rd classroom</a:t>
            </a:r>
            <a:endParaRPr lang="fi-FI" sz="2800" b="0" strike="noStrike" spc="-1">
              <a:solidFill>
                <a:srgbClr val="000000"/>
              </a:solidFill>
              <a:uFill>
                <a:solidFill>
                  <a:srgbClr val="FFFFFF"/>
                </a:solidFill>
              </a:uFill>
              <a:latin typeface="Calibri"/>
            </a:endParaRPr>
          </a:p>
          <a:p>
            <a:pPr>
              <a:lnSpc>
                <a:spcPct val="90000"/>
              </a:lnSpc>
              <a:spcBef>
                <a:spcPts val="1001"/>
              </a:spcBef>
            </a:pPr>
            <a:endParaRPr lang="fi-FI" sz="2800" b="0" strike="noStrike" spc="-1">
              <a:solidFill>
                <a:srgbClr val="000000"/>
              </a:solidFill>
              <a:uFill>
                <a:solidFill>
                  <a:srgbClr val="FFFFFF"/>
                </a:solidFill>
              </a:uFill>
              <a:latin typeface="Calibri"/>
            </a:endParaRPr>
          </a:p>
          <a:p>
            <a:pPr marL="228600" indent="-228240">
              <a:lnSpc>
                <a:spcPct val="90000"/>
              </a:lnSpc>
              <a:spcBef>
                <a:spcPts val="1001"/>
              </a:spcBef>
              <a:buClr>
                <a:srgbClr val="FFFFFF"/>
              </a:buClr>
              <a:buFont typeface="Arial"/>
              <a:buChar char="•"/>
            </a:pPr>
            <a:r>
              <a:rPr lang="fi-FI" sz="2400" b="0" strike="noStrike" spc="-1">
                <a:solidFill>
                  <a:srgbClr val="FFFFFF"/>
                </a:solidFill>
                <a:uFill>
                  <a:solidFill>
                    <a:srgbClr val="FFFFFF"/>
                  </a:solidFill>
                </a:uFill>
                <a:latin typeface="Calibri"/>
              </a:rPr>
              <a:t>Technical classroom</a:t>
            </a:r>
            <a:endParaRPr lang="fi-FI" sz="2800" b="0" strike="noStrike" spc="-1">
              <a:solidFill>
                <a:srgbClr val="000000"/>
              </a:solidFill>
              <a:uFill>
                <a:solidFill>
                  <a:srgbClr val="FFFFFF"/>
                </a:solidFill>
              </a:uFill>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58</Words>
  <Application>Microsoft Office PowerPoint</Application>
  <PresentationFormat>Widescreen</PresentationFormat>
  <Paragraphs>25</Paragraphs>
  <Slides>10</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DejaVu Sans</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Jääli</dc:title>
  <dc:subject/>
  <dc:creator/>
  <dc:description/>
  <cp:lastModifiedBy>K.Matzaris</cp:lastModifiedBy>
  <cp:revision>2</cp:revision>
  <dcterms:modified xsi:type="dcterms:W3CDTF">2017-10-02T18:03:43Z</dcterms:modified>
  <dc:language>fi-FI</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Notes">
    <vt:i4>0</vt:i4>
  </property>
  <property fmtid="{D5CDD505-2E9C-101B-9397-08002B2CF9AE}" pid="7" name="PresentationFormat">
    <vt:lpwstr>Widescreen</vt:lpwstr>
  </property>
  <property fmtid="{D5CDD505-2E9C-101B-9397-08002B2CF9AE}" pid="8" name="ScaleCrop">
    <vt:bool>false</vt:bool>
  </property>
  <property fmtid="{D5CDD505-2E9C-101B-9397-08002B2CF9AE}" pid="9" name="ShareDoc">
    <vt:bool>false</vt:bool>
  </property>
  <property fmtid="{D5CDD505-2E9C-101B-9397-08002B2CF9AE}" pid="10" name="Slides">
    <vt:i4>10</vt:i4>
  </property>
</Properties>
</file>