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80" r:id="rId6"/>
    <p:sldId id="279" r:id="rId7"/>
    <p:sldId id="259" r:id="rId8"/>
    <p:sldId id="271" r:id="rId9"/>
    <p:sldId id="28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73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69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37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24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97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00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61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03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69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33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38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02662E-4058-48D9-B212-7DDCB2E44A4B}" type="datetimeFigureOut">
              <a:rPr lang="de-DE" smtClean="0"/>
              <a:t>24.02.2018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E9A8533-AE71-4E72-A5CF-722FC70CA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42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dropbox.com/home/&#214;ffentlichkeitsarbeit?preview=Pr%C3%A4sentation+Grundschule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3322" y="1414982"/>
            <a:ext cx="8354917" cy="3255264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„</a:t>
            </a:r>
            <a:r>
              <a:rPr lang="de-DE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Mirror</a:t>
            </a:r>
            <a:r>
              <a:rPr lang="de-DE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Mirror</a:t>
            </a:r>
            <a:r>
              <a:rPr lang="de-DE" dirty="0">
                <a:solidFill>
                  <a:srgbClr val="0070C0"/>
                </a:solidFill>
                <a:latin typeface="Monotype Corsiva" panose="03010101010201010101" pitchFamily="66" charset="0"/>
              </a:rPr>
              <a:t> on </a:t>
            </a:r>
            <a:r>
              <a:rPr lang="de-DE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the</a:t>
            </a:r>
            <a:r>
              <a:rPr lang="de-DE" dirty="0">
                <a:solidFill>
                  <a:srgbClr val="0070C0"/>
                </a:solidFill>
                <a:latin typeface="Monotype Corsiva" panose="03010101010201010101" pitchFamily="66" charset="0"/>
              </a:rPr>
              <a:t> wall </a:t>
            </a:r>
            <a:r>
              <a:rPr lang="de-DE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„– </a:t>
            </a:r>
            <a:r>
              <a:rPr lang="de-DE" dirty="0">
                <a:solidFill>
                  <a:srgbClr val="0070C0"/>
                </a:solidFill>
                <a:latin typeface="Monotype Corsiva" panose="03010101010201010101" pitchFamily="66" charset="0"/>
              </a:rPr>
              <a:t>M²O</a:t>
            </a:r>
            <a:r>
              <a:rPr lang="de-DE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the</a:t>
            </a:r>
            <a:r>
              <a:rPr lang="de-DE" dirty="0">
                <a:solidFill>
                  <a:srgbClr val="0070C0"/>
                </a:solidFill>
                <a:latin typeface="Monotype Corsiva" panose="03010101010201010101" pitchFamily="66" charset="0"/>
              </a:rPr>
              <a:t>W</a:t>
            </a:r>
            <a:br>
              <a:rPr lang="de-DE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de-DE" sz="2800" dirty="0"/>
              <a:t>(09/2017 – 08/2019)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400" dirty="0"/>
              <a:t>School development regarding inclusion through active citizenship</a:t>
            </a:r>
            <a:br>
              <a:rPr lang="en-US" sz="2400" dirty="0"/>
            </a:br>
            <a:r>
              <a:rPr lang="en-US" sz="2400" dirty="0"/>
              <a:t>  An exchange project </a:t>
            </a:r>
            <a:endParaRPr lang="de-DE" sz="2400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" y="903787"/>
            <a:ext cx="1617635" cy="1546316"/>
          </a:xfrm>
          <a:prstGeom prst="rect">
            <a:avLst/>
          </a:prstGeom>
        </p:spPr>
      </p:pic>
      <p:pic>
        <p:nvPicPr>
          <p:cNvPr id="5" name="Bild 4" descr="Bildergebnis für europaflag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98" y="903787"/>
            <a:ext cx="2094194" cy="1546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63" y="938103"/>
            <a:ext cx="1287363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Bildergebnis für vielen dank für ihre aufmerksamk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07" y="2064248"/>
            <a:ext cx="68675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509761" y="4363629"/>
            <a:ext cx="1149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https://eu.fotolia.com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" y="1749133"/>
            <a:ext cx="2915653" cy="34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1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789180"/>
          </a:xfrm>
        </p:spPr>
        <p:txBody>
          <a:bodyPr>
            <a:normAutofit/>
          </a:bodyPr>
          <a:lstStyle/>
          <a:p>
            <a:r>
              <a:rPr lang="de-DE" dirty="0" err="1"/>
              <a:t>S</a:t>
            </a:r>
            <a:r>
              <a:rPr lang="de-DE" dirty="0" err="1" smtClean="0"/>
              <a:t>tructure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69267" y="1227909"/>
            <a:ext cx="7756675" cy="491163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 smtClean="0"/>
              <a:t>1.   This </a:t>
            </a:r>
            <a:r>
              <a:rPr lang="en-US" sz="4000" dirty="0"/>
              <a:t>is us….</a:t>
            </a:r>
            <a:br>
              <a:rPr lang="en-US" sz="4000" dirty="0"/>
            </a:br>
            <a:r>
              <a:rPr lang="en-US" sz="4000" dirty="0" smtClean="0"/>
              <a:t>2.   What </a:t>
            </a:r>
            <a:r>
              <a:rPr lang="en-US" sz="4000" dirty="0"/>
              <a:t>happened until now…</a:t>
            </a:r>
            <a:br>
              <a:rPr lang="en-US" sz="4000" dirty="0"/>
            </a:br>
            <a:r>
              <a:rPr lang="en-US" sz="4000" dirty="0" smtClean="0"/>
              <a:t>3. </a:t>
            </a:r>
            <a:r>
              <a:rPr lang="en-US" sz="4000" dirty="0"/>
              <a:t>  Review </a:t>
            </a:r>
            <a:r>
              <a:rPr lang="en-US" sz="4000" dirty="0" smtClean="0"/>
              <a:t>goals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4. </a:t>
            </a:r>
            <a:r>
              <a:rPr lang="en-US" sz="4000" dirty="0"/>
              <a:t>  What will happen ?</a:t>
            </a:r>
            <a:br>
              <a:rPr lang="en-US" sz="4000" dirty="0"/>
            </a:br>
            <a:r>
              <a:rPr lang="en-US" sz="4000" dirty="0" smtClean="0"/>
              <a:t>5.   Your </a:t>
            </a:r>
            <a:r>
              <a:rPr lang="en-US" sz="4000" dirty="0"/>
              <a:t>ideas ... ..</a:t>
            </a:r>
            <a:br>
              <a:rPr lang="en-US" sz="4000" dirty="0"/>
            </a:br>
            <a:r>
              <a:rPr lang="en-US" sz="4000" dirty="0" smtClean="0"/>
              <a:t>6. </a:t>
            </a:r>
            <a:r>
              <a:rPr lang="en-US" sz="4000" dirty="0"/>
              <a:t>  Contact</a:t>
            </a:r>
            <a:endParaRPr lang="de-DE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1" descr="Bildergebnis für zielflag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51" y="3194529"/>
            <a:ext cx="660219" cy="544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" y="2567281"/>
            <a:ext cx="2915653" cy="34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982" y="1306284"/>
            <a:ext cx="2947482" cy="1410789"/>
          </a:xfrm>
        </p:spPr>
        <p:txBody>
          <a:bodyPr>
            <a:normAutofit/>
          </a:bodyPr>
          <a:lstStyle/>
          <a:p>
            <a:r>
              <a:rPr lang="de-DE" dirty="0"/>
              <a:t>1. </a:t>
            </a:r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…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1920" y="1018903"/>
            <a:ext cx="7252548" cy="5290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                                               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www.dropbox.com/</a:t>
            </a:r>
            <a:r>
              <a:rPr lang="de-DE" dirty="0" err="1" smtClean="0">
                <a:hlinkClick r:id="rId2"/>
              </a:rPr>
              <a:t>home</a:t>
            </a:r>
            <a:r>
              <a:rPr lang="de-DE" dirty="0" smtClean="0">
                <a:hlinkClick r:id="rId2"/>
              </a:rPr>
              <a:t>/</a:t>
            </a:r>
            <a:r>
              <a:rPr lang="de-DE" dirty="0" err="1" smtClean="0">
                <a:hlinkClick r:id="rId2"/>
              </a:rPr>
              <a:t>Öffentlichkeitsarbeit?preview</a:t>
            </a:r>
            <a:r>
              <a:rPr lang="de-DE" dirty="0" smtClean="0">
                <a:hlinkClick r:id="rId2"/>
              </a:rPr>
              <a:t>=Pr%C3%A4sentation+Grundschule.mp4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2827420"/>
            <a:ext cx="2683042" cy="24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2. </a:t>
            </a:r>
            <a:r>
              <a:rPr lang="en-US" dirty="0" smtClean="0"/>
              <a:t> What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happened </a:t>
            </a:r>
            <a:br>
              <a:rPr lang="en-US" dirty="0" smtClean="0"/>
            </a:br>
            <a:r>
              <a:rPr lang="en-US" dirty="0" smtClean="0"/>
              <a:t>      so far ...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  </a:t>
            </a:r>
            <a:r>
              <a:rPr lang="de-DE" sz="2400" dirty="0" smtClean="0"/>
              <a:t>„</a:t>
            </a:r>
            <a:r>
              <a:rPr lang="de-DE" sz="2400" dirty="0"/>
              <a:t>M²OtheW“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1300" y="984424"/>
            <a:ext cx="7315200" cy="5120640"/>
          </a:xfrm>
        </p:spPr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7200" dirty="0" smtClean="0"/>
              <a:t>For </a:t>
            </a:r>
            <a:r>
              <a:rPr lang="en-US" sz="7200" dirty="0"/>
              <a:t>the </a:t>
            </a:r>
            <a:r>
              <a:rPr lang="en-US" sz="7200" dirty="0" smtClean="0"/>
              <a:t>pupils:</a:t>
            </a:r>
            <a:r>
              <a:rPr lang="en-US" sz="7200" dirty="0"/>
              <a:t/>
            </a:r>
            <a:br>
              <a:rPr lang="en-US" sz="7200" dirty="0"/>
            </a:b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* Fairy </a:t>
            </a:r>
            <a:r>
              <a:rPr lang="en-US" sz="7200" dirty="0"/>
              <a:t>tale "Snow White" - "Mirror, mirror on the wall" -M²OtheW</a:t>
            </a:r>
            <a:br>
              <a:rPr lang="en-US" sz="7200" dirty="0"/>
            </a:br>
            <a:r>
              <a:rPr lang="en-US" sz="7200" dirty="0" smtClean="0"/>
              <a:t>* 27.09.2017 </a:t>
            </a:r>
            <a:r>
              <a:rPr lang="en-US" sz="7200" dirty="0"/>
              <a:t>1st project day - get to know the partner countries</a:t>
            </a:r>
            <a:br>
              <a:rPr lang="en-US" sz="7200" dirty="0"/>
            </a:br>
            <a:r>
              <a:rPr lang="en-US" sz="7200" dirty="0" smtClean="0"/>
              <a:t>* Ethics</a:t>
            </a:r>
            <a:r>
              <a:rPr lang="en-US" sz="7200" dirty="0"/>
              <a:t>: different activities (That's me, team building, democratic</a:t>
            </a:r>
            <a:br>
              <a:rPr lang="en-US" sz="7200" dirty="0"/>
            </a:br>
            <a:r>
              <a:rPr lang="en-US" sz="7200" dirty="0"/>
              <a:t>                                                     Values, children's rights, perspectives ...)</a:t>
            </a:r>
            <a:br>
              <a:rPr lang="en-US" sz="7200" dirty="0"/>
            </a:br>
            <a:r>
              <a:rPr lang="en-US" sz="7200" dirty="0" smtClean="0"/>
              <a:t>* English</a:t>
            </a:r>
            <a:r>
              <a:rPr lang="en-US" sz="7200" dirty="0"/>
              <a:t>: letters written in English</a:t>
            </a:r>
            <a:br>
              <a:rPr lang="en-US" sz="7200" dirty="0"/>
            </a:br>
            <a:r>
              <a:rPr lang="en-US" sz="7200" dirty="0" smtClean="0"/>
              <a:t>* Project </a:t>
            </a:r>
            <a:r>
              <a:rPr lang="en-US" sz="7200" dirty="0"/>
              <a:t>file created and designed</a:t>
            </a:r>
            <a:br>
              <a:rPr lang="en-US" sz="7200" dirty="0"/>
            </a:br>
            <a:r>
              <a:rPr lang="en-US" sz="7200" dirty="0" smtClean="0"/>
              <a:t>* Project </a:t>
            </a:r>
            <a:r>
              <a:rPr lang="en-US" sz="7200" dirty="0"/>
              <a:t>LOGO design, mirror decoration</a:t>
            </a:r>
            <a:br>
              <a:rPr lang="en-US" sz="7200" dirty="0"/>
            </a:br>
            <a:r>
              <a:rPr lang="en-US" sz="7200" dirty="0" smtClean="0"/>
              <a:t>* 19.12.2017 </a:t>
            </a:r>
            <a:r>
              <a:rPr lang="en-US" sz="7200" dirty="0"/>
              <a:t>2nd project day - Christmas in our partner countries</a:t>
            </a:r>
            <a:br>
              <a:rPr lang="en-US" sz="7200" dirty="0"/>
            </a:br>
            <a:r>
              <a:rPr lang="en-US" sz="7200" dirty="0" smtClean="0"/>
              <a:t>* Christmas </a:t>
            </a:r>
            <a:r>
              <a:rPr lang="en-US" sz="7200" dirty="0"/>
              <a:t>present "Mirror"</a:t>
            </a:r>
            <a:br>
              <a:rPr lang="en-US" sz="7200" dirty="0"/>
            </a:br>
            <a:r>
              <a:rPr lang="en-US" sz="7200" dirty="0" smtClean="0"/>
              <a:t>* School </a:t>
            </a:r>
            <a:r>
              <a:rPr lang="en-US" sz="7200" dirty="0"/>
              <a:t>social work: video recording, school newspaper, rules and duties </a:t>
            </a:r>
            <a:r>
              <a:rPr lang="en-US" sz="7200" dirty="0" smtClean="0"/>
              <a:t>  at </a:t>
            </a:r>
            <a:r>
              <a:rPr lang="en-US" sz="7200" dirty="0"/>
              <a:t>the school</a:t>
            </a:r>
            <a:br>
              <a:rPr lang="en-US" sz="7200" dirty="0"/>
            </a:br>
            <a:r>
              <a:rPr lang="en-US" sz="7200" dirty="0" smtClean="0"/>
              <a:t>* thematic </a:t>
            </a:r>
            <a:r>
              <a:rPr lang="en-US" sz="7200" dirty="0"/>
              <a:t>questionnaire &amp; regular mirror reflections</a:t>
            </a:r>
            <a:br>
              <a:rPr lang="en-US" sz="7200" dirty="0"/>
            </a:br>
            <a:r>
              <a:rPr lang="en-US" sz="7200" dirty="0" smtClean="0"/>
              <a:t>* Skype </a:t>
            </a:r>
            <a:r>
              <a:rPr lang="en-US" sz="7200" dirty="0"/>
              <a:t>meetings</a:t>
            </a:r>
            <a:br>
              <a:rPr lang="en-US" sz="7200" dirty="0"/>
            </a:br>
            <a:r>
              <a:rPr lang="en-US" sz="7200" dirty="0" smtClean="0"/>
              <a:t>* 01.02.2018 </a:t>
            </a:r>
            <a:r>
              <a:rPr lang="en-US" sz="7200" dirty="0"/>
              <a:t>3rd project day "Family Day"</a:t>
            </a:r>
            <a:endParaRPr lang="de-DE" sz="7200" b="1" dirty="0" smtClean="0"/>
          </a:p>
          <a:p>
            <a:pPr marL="0" indent="0">
              <a:buNone/>
            </a:pPr>
            <a:endParaRPr lang="de-DE" sz="5600" b="1" dirty="0"/>
          </a:p>
          <a:p>
            <a:endParaRPr lang="de-DE" sz="5600" dirty="0"/>
          </a:p>
          <a:p>
            <a:endParaRPr lang="de-DE" sz="56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Picture 4" descr="spie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35" y="249828"/>
            <a:ext cx="12636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F:\Schule\M²OtheW\20180119_1040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2" y="3684237"/>
            <a:ext cx="3032644" cy="23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99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What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happened so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far ..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</a:t>
            </a:r>
            <a:r>
              <a:rPr lang="de-DE" sz="2400" dirty="0" smtClean="0"/>
              <a:t>„</a:t>
            </a:r>
            <a:r>
              <a:rPr lang="de-DE" sz="2400" dirty="0"/>
              <a:t>M²OtheW“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69268" y="721895"/>
            <a:ext cx="7315200" cy="5498431"/>
          </a:xfrm>
        </p:spPr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sz="2200" b="1" i="1" u="sng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de-DE" sz="3000" b="1" i="1" u="sng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de-DE" sz="6400" b="1" i="1" u="sng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r>
              <a:rPr lang="en-US" sz="8000" dirty="0" smtClean="0"/>
              <a:t>     </a:t>
            </a:r>
            <a:r>
              <a:rPr lang="en-US" sz="8000" b="1" dirty="0" smtClean="0"/>
              <a:t>In </a:t>
            </a:r>
            <a:r>
              <a:rPr lang="en-US" sz="8000" b="1" dirty="0"/>
              <a:t>the field of parenting</a:t>
            </a:r>
            <a:r>
              <a:rPr lang="en-US" sz="8000" dirty="0" smtClean="0"/>
              <a:t>:</a:t>
            </a:r>
          </a:p>
          <a:p>
            <a:pPr marL="0" indent="0">
              <a:buNone/>
            </a:pPr>
            <a:r>
              <a:rPr lang="en-US" sz="8000" dirty="0"/>
              <a:t/>
            </a:r>
            <a:br>
              <a:rPr lang="en-US" sz="8000" dirty="0"/>
            </a:br>
            <a:r>
              <a:rPr lang="en-US" sz="6400" dirty="0"/>
              <a:t>   </a:t>
            </a:r>
            <a:r>
              <a:rPr lang="en-US" sz="6400" dirty="0" smtClean="0"/>
              <a:t>   </a:t>
            </a:r>
            <a:r>
              <a:rPr lang="en-US" sz="6400" b="1" dirty="0" smtClean="0"/>
              <a:t>great </a:t>
            </a:r>
            <a:r>
              <a:rPr lang="en-US" sz="6400" b="1" dirty="0"/>
              <a:t>support </a:t>
            </a:r>
            <a:br>
              <a:rPr lang="en-US" sz="6400" b="1" dirty="0"/>
            </a:br>
            <a:r>
              <a:rPr lang="en-US" sz="6400" dirty="0"/>
              <a:t>      </a:t>
            </a:r>
            <a:r>
              <a:rPr lang="en-US" sz="6400" dirty="0" smtClean="0"/>
              <a:t>with </a:t>
            </a:r>
            <a:r>
              <a:rPr lang="en-US" sz="6400" dirty="0"/>
              <a:t>sweets and cakes, letter writing, with material, for the project days,</a:t>
            </a:r>
            <a:br>
              <a:rPr lang="en-US" sz="6400" dirty="0"/>
            </a:br>
            <a:r>
              <a:rPr lang="en-US" sz="6400" dirty="0"/>
              <a:t>      </a:t>
            </a:r>
            <a:r>
              <a:rPr lang="en-US" sz="6400" dirty="0" smtClean="0"/>
              <a:t>with </a:t>
            </a:r>
            <a:r>
              <a:rPr lang="en-US" sz="6400" dirty="0"/>
              <a:t>personal support at the Family Day (32 adults </a:t>
            </a:r>
            <a:r>
              <a:rPr lang="en-US" sz="6400" dirty="0" smtClean="0">
                <a:sym typeface="Wingdings" panose="05000000000000000000" pitchFamily="2" charset="2"/>
              </a:rPr>
              <a:t></a:t>
            </a:r>
            <a:r>
              <a:rPr lang="en-US" sz="6400" dirty="0" smtClean="0"/>
              <a:t>),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>      </a:t>
            </a:r>
            <a:r>
              <a:rPr lang="en-US" sz="6400" dirty="0" smtClean="0"/>
              <a:t>Participation </a:t>
            </a:r>
            <a:r>
              <a:rPr lang="en-US" sz="6400" dirty="0"/>
              <a:t>in the parents' survey</a:t>
            </a:r>
            <a:endParaRPr lang="de-DE" sz="6400" b="1" i="1" u="sng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5500" dirty="0" smtClean="0"/>
              <a:t>       </a:t>
            </a:r>
            <a:r>
              <a:rPr lang="en-US" sz="5500" b="1" dirty="0" smtClean="0"/>
              <a:t>Special </a:t>
            </a:r>
            <a:r>
              <a:rPr lang="en-US" sz="5500" b="1" dirty="0"/>
              <a:t>thanks to</a:t>
            </a:r>
            <a:r>
              <a:rPr lang="en-US" sz="5500" dirty="0"/>
              <a:t>:</a:t>
            </a:r>
            <a:br>
              <a:rPr lang="en-US" sz="5500" dirty="0"/>
            </a:br>
            <a:r>
              <a:rPr lang="en-US" sz="5500" dirty="0"/>
              <a:t>      </a:t>
            </a:r>
            <a:r>
              <a:rPr lang="en-US" sz="5500" dirty="0" smtClean="0"/>
              <a:t> Mrs</a:t>
            </a:r>
            <a:r>
              <a:rPr lang="en-US" sz="5500" dirty="0"/>
              <a:t>. </a:t>
            </a:r>
            <a:r>
              <a:rPr lang="en-US" sz="5500" dirty="0" err="1"/>
              <a:t>Thum</a:t>
            </a:r>
            <a:r>
              <a:rPr lang="en-US" sz="5500" dirty="0"/>
              <a:t> for the computer-technical implementation of our questionnaires</a:t>
            </a:r>
            <a:br>
              <a:rPr lang="en-US" sz="5500" dirty="0"/>
            </a:br>
            <a:r>
              <a:rPr lang="en-US" sz="5500" dirty="0"/>
              <a:t>      </a:t>
            </a:r>
            <a:r>
              <a:rPr lang="en-US" sz="5500" dirty="0" smtClean="0"/>
              <a:t> Mr</a:t>
            </a:r>
            <a:r>
              <a:rPr lang="en-US" sz="5500" dirty="0"/>
              <a:t>. </a:t>
            </a:r>
            <a:r>
              <a:rPr lang="en-US" sz="5500" dirty="0" err="1"/>
              <a:t>Günther</a:t>
            </a:r>
            <a:r>
              <a:rPr lang="en-US" sz="5500" dirty="0"/>
              <a:t> for the technical support</a:t>
            </a:r>
            <a:br>
              <a:rPr lang="en-US" sz="5500" dirty="0"/>
            </a:br>
            <a:r>
              <a:rPr lang="en-US" sz="5500" dirty="0"/>
              <a:t>      </a:t>
            </a:r>
            <a:r>
              <a:rPr lang="en-US" sz="5500" dirty="0" smtClean="0"/>
              <a:t> Mr</a:t>
            </a:r>
            <a:r>
              <a:rPr lang="en-US" sz="5500" dirty="0"/>
              <a:t>. Schulze &amp; Mr. Rose for the linguistic support in the translations</a:t>
            </a:r>
            <a:br>
              <a:rPr lang="en-US" sz="5500" dirty="0"/>
            </a:br>
            <a:r>
              <a:rPr lang="en-US" sz="5500" dirty="0"/>
              <a:t>     </a:t>
            </a:r>
            <a:r>
              <a:rPr lang="en-US" sz="5500" dirty="0" smtClean="0"/>
              <a:t>  </a:t>
            </a:r>
            <a:r>
              <a:rPr lang="en-US" sz="5500" dirty="0"/>
              <a:t>Mrs. </a:t>
            </a:r>
            <a:r>
              <a:rPr lang="en-US" sz="5500" dirty="0" err="1"/>
              <a:t>Mehlhase</a:t>
            </a:r>
            <a:r>
              <a:rPr lang="en-US" sz="5500" dirty="0"/>
              <a:t> for the mediation of the painter &amp; the Greeks from the restaurant </a:t>
            </a:r>
            <a:r>
              <a:rPr lang="en-US" sz="5500" dirty="0" err="1"/>
              <a:t>K</a:t>
            </a:r>
            <a:r>
              <a:rPr lang="en-US" sz="5500" dirty="0" err="1" smtClean="0"/>
              <a:t>reta</a:t>
            </a:r>
            <a:r>
              <a:rPr lang="en-US" sz="5500" dirty="0" smtClean="0"/>
              <a:t> </a:t>
            </a:r>
            <a:r>
              <a:rPr lang="en-US" sz="5500" dirty="0"/>
              <a:t>in</a:t>
            </a:r>
            <a:br>
              <a:rPr lang="en-US" sz="5500" dirty="0"/>
            </a:br>
            <a:r>
              <a:rPr lang="en-US" sz="5500" dirty="0"/>
              <a:t>       </a:t>
            </a:r>
            <a:r>
              <a:rPr lang="en-US" sz="5500" dirty="0" err="1"/>
              <a:t>Merseburg</a:t>
            </a:r>
            <a:r>
              <a:rPr lang="en-US" sz="5500" dirty="0"/>
              <a:t/>
            </a:r>
            <a:br>
              <a:rPr lang="en-US" sz="5500" dirty="0"/>
            </a:br>
            <a:r>
              <a:rPr lang="en-US" sz="5500" dirty="0"/>
              <a:t>       Mrs. </a:t>
            </a:r>
            <a:r>
              <a:rPr lang="en-US" sz="5500" dirty="0" err="1"/>
              <a:t>Stypka</a:t>
            </a:r>
            <a:r>
              <a:rPr lang="en-US" sz="5500" dirty="0"/>
              <a:t> for her technical know-how in Skype and eTwinning &amp; her</a:t>
            </a:r>
            <a:br>
              <a:rPr lang="en-US" sz="5500" dirty="0"/>
            </a:br>
            <a:r>
              <a:rPr lang="en-US" sz="5500" dirty="0"/>
              <a:t>       </a:t>
            </a:r>
            <a:r>
              <a:rPr lang="en-US" sz="5500" dirty="0" smtClean="0"/>
              <a:t>coordination </a:t>
            </a:r>
            <a:r>
              <a:rPr lang="en-US" sz="5500" dirty="0"/>
              <a:t>under the project-oriented </a:t>
            </a:r>
            <a:r>
              <a:rPr lang="en-US" sz="5500" dirty="0" smtClean="0"/>
              <a:t>parenting</a:t>
            </a:r>
          </a:p>
          <a:p>
            <a:pPr marL="0" indent="0">
              <a:buNone/>
            </a:pPr>
            <a:endParaRPr lang="en-US" sz="5500" dirty="0"/>
          </a:p>
          <a:p>
            <a:pPr marL="0" indent="0">
              <a:buNone/>
            </a:pPr>
            <a:r>
              <a:rPr lang="en-US" sz="5500" dirty="0" smtClean="0"/>
              <a:t>       </a:t>
            </a:r>
            <a:r>
              <a:rPr lang="en-US" sz="5500" b="1" dirty="0" smtClean="0"/>
              <a:t>parents meetings:</a:t>
            </a:r>
            <a:r>
              <a:rPr lang="en-US" sz="5500" dirty="0"/>
              <a:t/>
            </a:r>
            <a:br>
              <a:rPr lang="en-US" sz="5500" dirty="0"/>
            </a:br>
            <a:r>
              <a:rPr lang="en-US" sz="5500" dirty="0" smtClean="0"/>
              <a:t>       </a:t>
            </a:r>
            <a:endParaRPr lang="en-US" sz="5500" dirty="0" smtClean="0"/>
          </a:p>
          <a:p>
            <a:pPr marL="0" indent="0">
              <a:buNone/>
            </a:pPr>
            <a:r>
              <a:rPr lang="de-DE" sz="5600" dirty="0" smtClean="0"/>
              <a:t>       11.09.2017 ,      </a:t>
            </a:r>
            <a:r>
              <a:rPr lang="de-DE" sz="5600" dirty="0"/>
              <a:t>20.02.2018</a:t>
            </a:r>
            <a:endParaRPr lang="de-DE" sz="5600" dirty="0"/>
          </a:p>
          <a:p>
            <a:endParaRPr lang="de-DE" sz="56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 descr="F:\Schule\M²OtheW\Familientag\IMG-20180202-WA0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5" y="3336223"/>
            <a:ext cx="251968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1" descr="https://oliver-stiess.de/files/images/blog/DAN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461" y="24063"/>
            <a:ext cx="3096000" cy="19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0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4000" dirty="0" smtClean="0"/>
              <a:t>2</a:t>
            </a:r>
            <a:r>
              <a:rPr lang="de-DE" sz="4000" dirty="0"/>
              <a:t>. </a:t>
            </a:r>
            <a:r>
              <a:rPr lang="en-US" dirty="0"/>
              <a:t>What  </a:t>
            </a:r>
            <a:br>
              <a:rPr lang="en-US" dirty="0"/>
            </a:br>
            <a:r>
              <a:rPr lang="en-US" dirty="0"/>
              <a:t>      happened so </a:t>
            </a:r>
            <a:br>
              <a:rPr lang="en-US" dirty="0"/>
            </a:br>
            <a:r>
              <a:rPr lang="en-US" dirty="0"/>
              <a:t>      far ..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</a:t>
            </a:r>
            <a:r>
              <a:rPr lang="de-DE" sz="2400" dirty="0" smtClean="0"/>
              <a:t>„M²OtheW“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 descr="F:\FOTOS\Greece 10-17\IMG_20171002_150352~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3" y="3500131"/>
            <a:ext cx="2663354" cy="238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" descr="https://twinspace.etwinning.net/files/collabspace/3/13/613/47613/images/adbdd876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806117"/>
            <a:ext cx="7315200" cy="49088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3838073" y="6015789"/>
            <a:ext cx="737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err="1" smtClean="0"/>
              <a:t>eTwinning</a:t>
            </a:r>
            <a:r>
              <a:rPr lang="de-DE" dirty="0" smtClean="0"/>
              <a:t> </a:t>
            </a:r>
            <a:endParaRPr lang="de-DE" dirty="0" smtClean="0">
              <a:solidFill>
                <a:srgbClr val="00B050"/>
              </a:solidFill>
            </a:endParaRPr>
          </a:p>
          <a:p>
            <a:endParaRPr lang="de-DE" dirty="0" smtClean="0">
              <a:solidFill>
                <a:srgbClr val="00B05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1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289" y="1547127"/>
            <a:ext cx="2947482" cy="1616453"/>
          </a:xfrm>
        </p:spPr>
        <p:txBody>
          <a:bodyPr/>
          <a:lstStyle/>
          <a:p>
            <a:r>
              <a:rPr lang="de-DE" b="1" dirty="0"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de-DE" b="1" dirty="0" smtClean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DE" dirty="0"/>
              <a:t>Review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r>
              <a:rPr lang="de-DE" b="1" dirty="0"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b="1" dirty="0"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pic>
        <p:nvPicPr>
          <p:cNvPr id="4" name="Bild 1" descr="Bildergebnis für zielflag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31" y="1101888"/>
            <a:ext cx="660219" cy="544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06" y="1717335"/>
            <a:ext cx="5731341" cy="322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39513" y="4946750"/>
            <a:ext cx="3309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http://www.dw.com/de/%C3%BCber-den-tellerrand-schauen/l-19264871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1289" y="4562029"/>
            <a:ext cx="2846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Why</a:t>
            </a:r>
            <a:r>
              <a:rPr lang="de-DE" sz="2400" dirty="0">
                <a:solidFill>
                  <a:schemeClr val="bg1"/>
                </a:solidFill>
              </a:rPr>
              <a:t> an </a:t>
            </a:r>
            <a:r>
              <a:rPr lang="de-DE" sz="2400" dirty="0" err="1">
                <a:solidFill>
                  <a:schemeClr val="bg1"/>
                </a:solidFill>
              </a:rPr>
              <a:t>exchange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project</a:t>
            </a:r>
            <a:r>
              <a:rPr lang="de-DE" sz="2400" dirty="0">
                <a:solidFill>
                  <a:schemeClr val="bg1"/>
                </a:solidFill>
              </a:rPr>
              <a:t> at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age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primary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school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children</a:t>
            </a:r>
            <a:r>
              <a:rPr lang="de-DE" sz="24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7" name="Textfeld 6"/>
          <p:cNvSpPr txBox="1"/>
          <p:nvPr/>
        </p:nvSpPr>
        <p:spPr>
          <a:xfrm rot="20665581">
            <a:off x="9248503" y="5390562"/>
            <a:ext cx="178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exchange</a:t>
            </a:r>
            <a:r>
              <a:rPr lang="de-DE" b="1" dirty="0"/>
              <a:t> </a:t>
            </a:r>
            <a:r>
              <a:rPr lang="de-DE" dirty="0"/>
              <a:t>on </a:t>
            </a:r>
            <a:r>
              <a:rPr lang="de-DE" dirty="0" err="1"/>
              <a:t>country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rot="913486">
            <a:off x="8791303" y="917222"/>
            <a:ext cx="270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rot="20768733">
            <a:off x="3762102" y="822958"/>
            <a:ext cx="3122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chance</a:t>
            </a:r>
            <a:r>
              <a:rPr lang="de-DE" b="1" dirty="0"/>
              <a:t> &amp; </a:t>
            </a:r>
            <a:r>
              <a:rPr lang="de-DE" b="1" dirty="0" err="1"/>
              <a:t>enrichment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pupils</a:t>
            </a:r>
            <a:r>
              <a:rPr lang="de-DE" dirty="0"/>
              <a:t>, </a:t>
            </a:r>
            <a:r>
              <a:rPr lang="de-DE" dirty="0" err="1"/>
              <a:t>teachers</a:t>
            </a:r>
            <a:r>
              <a:rPr lang="de-DE" dirty="0"/>
              <a:t>, </a:t>
            </a:r>
            <a:r>
              <a:rPr lang="de-DE" dirty="0" err="1"/>
              <a:t>parents</a:t>
            </a:r>
            <a:r>
              <a:rPr lang="de-DE" dirty="0"/>
              <a:t> &amp; </a:t>
            </a:r>
            <a:r>
              <a:rPr lang="de-DE" dirty="0" err="1"/>
              <a:t>public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640459">
            <a:off x="4571999" y="5185610"/>
            <a:ext cx="150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confirmation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pic>
        <p:nvPicPr>
          <p:cNvPr id="12" name="Picture 4" descr="spie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225" y="1837711"/>
            <a:ext cx="12636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 rot="20768733">
            <a:off x="3762101" y="1099957"/>
            <a:ext cx="31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913486">
            <a:off x="8791303" y="778722"/>
            <a:ext cx="270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reflection</a:t>
            </a:r>
            <a:r>
              <a:rPr lang="de-DE" b="1" dirty="0" smtClean="0"/>
              <a:t> / </a:t>
            </a:r>
            <a:r>
              <a:rPr lang="de-DE" b="1" dirty="0" err="1" smtClean="0"/>
              <a:t>development</a:t>
            </a:r>
            <a:r>
              <a:rPr lang="de-DE" b="1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children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5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78822" y="1084215"/>
            <a:ext cx="3050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4. </a:t>
            </a:r>
            <a:r>
              <a:rPr lang="en-US" sz="3600" dirty="0">
                <a:solidFill>
                  <a:schemeClr val="bg1"/>
                </a:solidFill>
              </a:rPr>
              <a:t>WHAT </a:t>
            </a:r>
            <a:r>
              <a:rPr lang="en-US" sz="3600" dirty="0" smtClean="0">
                <a:solidFill>
                  <a:schemeClr val="bg1"/>
                </a:solidFill>
              </a:rPr>
              <a:t>will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be happen 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next ?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49485" y="761050"/>
            <a:ext cx="75503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sz="2800" b="1" dirty="0" err="1"/>
              <a:t>Concept</a:t>
            </a:r>
            <a:r>
              <a:rPr lang="de-DE" sz="2800" b="1" dirty="0"/>
              <a:t> / </a:t>
            </a:r>
            <a:r>
              <a:rPr lang="de-DE" sz="2800" b="1" dirty="0" smtClean="0"/>
              <a:t>2-years- </a:t>
            </a:r>
            <a:r>
              <a:rPr lang="de-DE" sz="2800" b="1" dirty="0"/>
              <a:t>plan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		</a:t>
            </a:r>
            <a:r>
              <a:rPr lang="de-DE" sz="2400" b="1" dirty="0" err="1" smtClean="0"/>
              <a:t>Activities</a:t>
            </a:r>
            <a:r>
              <a:rPr lang="de-DE" dirty="0" smtClean="0"/>
              <a:t>					          </a:t>
            </a:r>
            <a:r>
              <a:rPr lang="de-DE" sz="2400" b="1" dirty="0" smtClean="0"/>
              <a:t>Mobility</a:t>
            </a:r>
          </a:p>
          <a:p>
            <a:r>
              <a:rPr lang="de-DE" dirty="0" smtClean="0"/>
              <a:t>	</a:t>
            </a:r>
            <a:r>
              <a:rPr lang="en-US" dirty="0"/>
              <a:t>(all project participants) </a:t>
            </a:r>
            <a:r>
              <a:rPr lang="en-US" dirty="0" smtClean="0"/>
              <a:t>                         (</a:t>
            </a:r>
            <a:r>
              <a:rPr lang="en-US" dirty="0"/>
              <a:t>4 students &amp; 3 teachers &amp; Ms. </a:t>
            </a:r>
            <a:r>
              <a:rPr lang="en-US" dirty="0" smtClean="0"/>
              <a:t>Baer)</a:t>
            </a:r>
            <a:endParaRPr lang="de-DE" dirty="0" smtClean="0"/>
          </a:p>
          <a:p>
            <a:r>
              <a:rPr lang="de-DE" b="1" dirty="0"/>
              <a:t> </a:t>
            </a:r>
            <a:r>
              <a:rPr lang="de-DE" b="1" dirty="0" smtClean="0"/>
              <a:t>   09.05.2018   </a:t>
            </a:r>
            <a:r>
              <a:rPr lang="de-DE" dirty="0" smtClean="0"/>
              <a:t>Project </a:t>
            </a:r>
            <a:r>
              <a:rPr lang="de-DE" dirty="0" err="1" smtClean="0"/>
              <a:t>day</a:t>
            </a:r>
            <a:r>
              <a:rPr lang="de-DE" dirty="0" smtClean="0"/>
              <a:t> „</a:t>
            </a:r>
            <a:r>
              <a:rPr lang="de-DE" b="1" dirty="0" smtClean="0"/>
              <a:t>Europe</a:t>
            </a:r>
            <a:r>
              <a:rPr lang="de-DE" dirty="0" smtClean="0"/>
              <a:t>“                </a:t>
            </a:r>
            <a:r>
              <a:rPr lang="de-DE" b="1" dirty="0" smtClean="0"/>
              <a:t>19.03.-25.03.2018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Finland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b="1" dirty="0" smtClean="0"/>
              <a:t>24.09.-29.09.2018</a:t>
            </a:r>
            <a:endParaRPr lang="de-DE" dirty="0" smtClean="0"/>
          </a:p>
          <a:p>
            <a:r>
              <a:rPr lang="de-DE" b="1" dirty="0"/>
              <a:t> </a:t>
            </a:r>
            <a:r>
              <a:rPr lang="de-DE" b="1" dirty="0" smtClean="0"/>
              <a:t>  Transnationale </a:t>
            </a:r>
            <a:r>
              <a:rPr lang="de-DE" b="1" dirty="0" err="1" smtClean="0"/>
              <a:t>meeting</a:t>
            </a:r>
            <a:r>
              <a:rPr lang="de-DE" b="1" dirty="0" smtClean="0"/>
              <a:t> in Schkopau</a:t>
            </a:r>
            <a:endParaRPr lang="de-DE" b="1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Pfeil nach unten 9"/>
          <p:cNvSpPr/>
          <p:nvPr/>
        </p:nvSpPr>
        <p:spPr>
          <a:xfrm rot="2468919">
            <a:off x="5603992" y="1550314"/>
            <a:ext cx="391886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19864840">
            <a:off x="8909555" y="1435715"/>
            <a:ext cx="391886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2" name="Picture 4" descr="http://bookboon.com/blog/wp-content/uploads/2013/12/teamwork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87" y="4440088"/>
            <a:ext cx="3640137" cy="18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russkartenkaufen.de/images/produkte/cache/i46/46912-MT-1111-106-Pippi-P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055" y="3526124"/>
            <a:ext cx="1547166" cy="21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8695339" y="5505242"/>
            <a:ext cx="16271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</a:t>
            </a:r>
            <a:r>
              <a:rPr lang="de-DE" sz="800" dirty="0" smtClean="0"/>
              <a:t>www.grusskartenkaufen.de</a:t>
            </a:r>
            <a:endParaRPr lang="de-DE" sz="800" dirty="0"/>
          </a:p>
        </p:txBody>
      </p:sp>
      <p:sp>
        <p:nvSpPr>
          <p:cNvPr id="13" name="Textfeld 12"/>
          <p:cNvSpPr txBox="1"/>
          <p:nvPr/>
        </p:nvSpPr>
        <p:spPr>
          <a:xfrm>
            <a:off x="6162370" y="4224644"/>
            <a:ext cx="1175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http://bookboon.com</a:t>
            </a:r>
          </a:p>
        </p:txBody>
      </p:sp>
    </p:spTree>
    <p:extLst>
      <p:ext uri="{BB962C8B-B14F-4D97-AF65-F5344CB8AC3E}">
        <p14:creationId xmlns:p14="http://schemas.microsoft.com/office/powerpoint/2010/main" val="10455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5" y="1672390"/>
            <a:ext cx="6821906" cy="233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xfrm>
            <a:off x="192761" y="2579537"/>
            <a:ext cx="294748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5</a:t>
            </a:r>
            <a:r>
              <a:rPr lang="de-DE" sz="3600" dirty="0" smtClean="0">
                <a:solidFill>
                  <a:schemeClr val="bg1"/>
                </a:solidFill>
              </a:rPr>
              <a:t>. </a:t>
            </a:r>
            <a:r>
              <a:rPr lang="en-US" dirty="0"/>
              <a:t>Now </a:t>
            </a:r>
            <a:r>
              <a:rPr lang="en-US" dirty="0" smtClean="0"/>
              <a:t>your </a:t>
            </a:r>
            <a:r>
              <a:rPr lang="en-US" dirty="0"/>
              <a:t>ideas </a:t>
            </a:r>
            <a:r>
              <a:rPr lang="en-US" dirty="0" smtClean="0"/>
              <a:t>are asked </a:t>
            </a:r>
            <a:r>
              <a:rPr lang="en-US" dirty="0"/>
              <a:t>...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94947" y="51327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https://www.google.de/</a:t>
            </a:r>
            <a:r>
              <a:rPr lang="de-DE" sz="800" dirty="0" err="1"/>
              <a:t>search?hl</a:t>
            </a:r>
            <a:r>
              <a:rPr lang="de-DE" sz="800" dirty="0"/>
              <a:t>=</a:t>
            </a:r>
            <a:r>
              <a:rPr lang="de-DE" sz="800" dirty="0" err="1"/>
              <a:t>de&amp;biw</a:t>
            </a:r>
            <a:r>
              <a:rPr lang="de-DE" sz="800" dirty="0"/>
              <a:t>=1438&amp;bih=727&amp;tbm=</a:t>
            </a:r>
            <a:r>
              <a:rPr lang="de-DE" sz="800" dirty="0" err="1"/>
              <a:t>isch&amp;sa</a:t>
            </a:r>
            <a:r>
              <a:rPr lang="de-DE" sz="800" dirty="0"/>
              <a:t>=1&amp;ei=nXGIWq2OBNH6kwX0_JvIDg&amp;q=</a:t>
            </a:r>
            <a:r>
              <a:rPr lang="de-DE" sz="800" dirty="0" err="1"/>
              <a:t>cartoon</a:t>
            </a:r>
            <a:r>
              <a:rPr lang="de-DE" sz="800" dirty="0"/>
              <a:t>++</a:t>
            </a:r>
            <a:r>
              <a:rPr lang="de-DE" sz="800" dirty="0" err="1"/>
              <a:t>ihre+ideen&amp;oq</a:t>
            </a:r>
            <a:r>
              <a:rPr lang="de-DE" sz="800" dirty="0"/>
              <a:t>=</a:t>
            </a:r>
            <a:r>
              <a:rPr lang="de-DE" sz="800" dirty="0" err="1"/>
              <a:t>cartoon</a:t>
            </a:r>
            <a:r>
              <a:rPr lang="de-DE" sz="800" dirty="0"/>
              <a:t>++</a:t>
            </a:r>
            <a:r>
              <a:rPr lang="de-DE" sz="800" dirty="0" err="1"/>
              <a:t>ihre+ideen&amp;gs_l</a:t>
            </a:r>
            <a:r>
              <a:rPr lang="de-DE" sz="800" dirty="0"/>
              <a:t>=psy-ab.3...0.0.0.10073.0.0.0.0.0.0.0.0..0.0....0...1c..64.psy-ab..0.0.0....0.9qCLfQUuIic#imgrc=khft6--cX1zOPM:</a:t>
            </a:r>
          </a:p>
        </p:txBody>
      </p:sp>
    </p:spTree>
    <p:extLst>
      <p:ext uri="{BB962C8B-B14F-4D97-AF65-F5344CB8AC3E}">
        <p14:creationId xmlns:p14="http://schemas.microsoft.com/office/powerpoint/2010/main" val="33443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hmen">
  <a:themeElements>
    <a:clrScheme name="Rahmen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155</Words>
  <Application>Microsoft Office PowerPoint</Application>
  <PresentationFormat>Benutzerdefiniert</PresentationFormat>
  <Paragraphs>75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Rahmen</vt:lpstr>
      <vt:lpstr>„Mirror Mirror on the wall „– M²OtheW (09/2017 – 08/2019)</vt:lpstr>
      <vt:lpstr>Structure</vt:lpstr>
      <vt:lpstr>1. This is us… </vt:lpstr>
      <vt:lpstr>2.  What          happened        so far ...         „M²OtheW“    </vt:lpstr>
      <vt:lpstr>2. What         happened so        far ..       „M²OtheW“     </vt:lpstr>
      <vt:lpstr> 2. What         happened so        far ..         „M²OtheW“       </vt:lpstr>
      <vt:lpstr>3. Review of the goals </vt:lpstr>
      <vt:lpstr>PowerPoint-Präsentation</vt:lpstr>
      <vt:lpstr>5. Now your ideas are asked ...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Mirror Mirror on the wall – M²OtheW (09/2017 – 08/2019)</dc:title>
  <dc:creator>Windows-Benutzer</dc:creator>
  <cp:lastModifiedBy>Microsoft</cp:lastModifiedBy>
  <cp:revision>114</cp:revision>
  <dcterms:created xsi:type="dcterms:W3CDTF">2017-08-20T13:32:10Z</dcterms:created>
  <dcterms:modified xsi:type="dcterms:W3CDTF">2018-02-24T09:04:46Z</dcterms:modified>
</cp:coreProperties>
</file>