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8" r:id="rId3"/>
    <p:sldId id="259" r:id="rId4"/>
    <p:sldId id="257" r:id="rId5"/>
    <p:sldId id="258" r:id="rId6"/>
    <p:sldId id="263" r:id="rId7"/>
    <p:sldId id="264" r:id="rId8"/>
    <p:sldId id="265" r:id="rId9"/>
    <p:sldId id="262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AD436-9EC2-416A-A041-6F5392527440}" type="datetimeFigureOut">
              <a:rPr lang="de-DE" smtClean="0"/>
              <a:t>18.03.2018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E9DBC-09DA-4395-8A0A-D848527DF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78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Foto Lehrerteam?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9DBC-09DA-4395-8A0A-D848527DF0D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05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Zweite Bild Foto Lesekönig?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9DBC-09DA-4395-8A0A-D848527DF0D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27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Klassenraumbilder 4b, 3a, 2b, 1a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9DBC-09DA-4395-8A0A-D848527DF0D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1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Fachräume englisch, </a:t>
            </a:r>
            <a:r>
              <a:rPr lang="de-DE" dirty="0" err="1"/>
              <a:t>sachkunde</a:t>
            </a:r>
            <a:r>
              <a:rPr lang="de-DE" dirty="0"/>
              <a:t>…, Turnhalle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9DBC-09DA-4395-8A0A-D848527DF0D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13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Alternative Bilder?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9DBC-09DA-4395-8A0A-D848527DF0D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33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AG Fotos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9DBC-09DA-4395-8A0A-D848527DF0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571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fehlen sicher noch einige! (Fasching, Einschulung) Fotos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9DBC-09DA-4395-8A0A-D848527DF0D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8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/>
              <a:t>Textmasterformate durch Klicken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25" y="145667"/>
            <a:ext cx="1126245" cy="981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535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8022D4-BE4A-4F96-96A3-3DFBBD6B194B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CB163D-6A6F-4F41-9AC5-22D0BBD26E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296144"/>
          </a:xfrm>
        </p:spPr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School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720" y="3645024"/>
            <a:ext cx="6912768" cy="2160240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Astrid Lindgren in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Schkopau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613807" y="6492875"/>
            <a:ext cx="2350681" cy="365125"/>
          </a:xfrm>
        </p:spPr>
        <p:txBody>
          <a:bodyPr/>
          <a:lstStyle/>
          <a:p>
            <a:r>
              <a:rPr lang="de-DE" dirty="0"/>
              <a:t>March 2018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340187"/>
            <a:ext cx="2476500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</a:p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newspaper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Mediator</a:t>
            </a:r>
          </a:p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Boxing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Working </a:t>
            </a:r>
            <a:r>
              <a:rPr lang="de-DE" dirty="0" err="1"/>
              <a:t>groups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(after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8208"/>
            <a:ext cx="3773785" cy="2926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?“</a:t>
            </a:r>
          </a:p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Reciter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„Road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Open-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Chrismas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Musical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Traditions</a:t>
            </a:r>
            <a:r>
              <a:rPr lang="de-DE" dirty="0"/>
              <a:t> on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school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09120"/>
            <a:ext cx="3345080" cy="188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563888" y="342114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717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Pippi </a:t>
            </a:r>
            <a:r>
              <a:rPr lang="de-DE" dirty="0" err="1" smtClean="0"/>
              <a:t>Longstocking</a:t>
            </a:r>
            <a:endParaRPr lang="de-DE" dirty="0"/>
          </a:p>
        </p:txBody>
      </p:sp>
      <p:pic>
        <p:nvPicPr>
          <p:cNvPr id="1026" name="Picture 2" descr="Bildergebnis für pippi longsto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30003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astrid lindg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13" y="3068960"/>
            <a:ext cx="6221487" cy="32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732240" y="26265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Astrid Lindgren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4365104"/>
            <a:ext cx="173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Pippi </a:t>
            </a:r>
            <a:r>
              <a:rPr lang="de-DE" dirty="0" err="1" smtClean="0"/>
              <a:t>Longstocking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9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7638"/>
            <a:ext cx="6624736" cy="496969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Schkopau</a:t>
            </a:r>
            <a:r>
              <a:rPr lang="de-DE" dirty="0"/>
              <a:t> / </a:t>
            </a:r>
            <a:r>
              <a:rPr lang="de-DE" dirty="0" err="1"/>
              <a:t>Saxony</a:t>
            </a:r>
            <a:r>
              <a:rPr lang="de-DE" dirty="0"/>
              <a:t>-Anhalt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21" y="1417638"/>
            <a:ext cx="1513247" cy="198884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" t="37070" r="600" b="8839"/>
          <a:stretch/>
        </p:blipFill>
        <p:spPr>
          <a:xfrm>
            <a:off x="3242247" y="4509120"/>
            <a:ext cx="5868144" cy="178620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 / 2018: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 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de-DE" dirty="0"/>
              <a:t> 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School </a:t>
            </a:r>
            <a:r>
              <a:rPr lang="de-DE" dirty="0" err="1"/>
              <a:t>information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artistic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School </a:t>
            </a:r>
            <a:r>
              <a:rPr lang="de-DE" dirty="0" err="1"/>
              <a:t>specials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3169868" cy="23774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430">
            <a:off x="5051143" y="3569360"/>
            <a:ext cx="2161757" cy="16213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8934">
            <a:off x="6007924" y="4803199"/>
            <a:ext cx="2521797" cy="18913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147">
            <a:off x="6624513" y="2655475"/>
            <a:ext cx="2233764" cy="167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4b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3a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2b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Class </a:t>
            </a:r>
            <a:r>
              <a:rPr lang="de-DE" dirty="0" err="1"/>
              <a:t>rooms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416894"/>
            <a:ext cx="2929334" cy="21970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87" y="2204864"/>
            <a:ext cx="2929334" cy="21970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65415"/>
            <a:ext cx="2929334" cy="21055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87" y="4629481"/>
            <a:ext cx="2961464" cy="210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291">
            <a:off x="611560" y="1844824"/>
            <a:ext cx="2309117" cy="17318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rooms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r="17565"/>
          <a:stretch/>
        </p:blipFill>
        <p:spPr>
          <a:xfrm rot="629117">
            <a:off x="2879092" y="1858608"/>
            <a:ext cx="1384618" cy="17281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77840"/>
            <a:ext cx="2304256" cy="19231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304256" cy="1728192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457200" y="4027770"/>
            <a:ext cx="4906888" cy="16421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Multimedia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hall</a:t>
            </a:r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894">
            <a:off x="4128190" y="4725144"/>
            <a:ext cx="23042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4379"/>
            <a:ext cx="3772984" cy="18886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School </a:t>
            </a:r>
            <a:r>
              <a:rPr lang="de-DE" dirty="0" err="1"/>
              <a:t>yard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84" y="3933056"/>
            <a:ext cx="4211960" cy="2108376"/>
          </a:xfrm>
          <a:prstGeom prst="rect">
            <a:avLst/>
          </a:prstGeom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790348" y="3933056"/>
            <a:ext cx="3106688" cy="83538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de-DE" dirty="0"/>
          </a:p>
        </p:txBody>
      </p:sp>
      <p:sp>
        <p:nvSpPr>
          <p:cNvPr id="11" name="Inhaltsplatzhalter 1"/>
          <p:cNvSpPr txBox="1">
            <a:spLocks/>
          </p:cNvSpPr>
          <p:nvPr/>
        </p:nvSpPr>
        <p:spPr>
          <a:xfrm>
            <a:off x="4782820" y="2917655"/>
            <a:ext cx="3106688" cy="83538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football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460" y="1628800"/>
            <a:ext cx="3538736" cy="651528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smtClean="0"/>
              <a:t>Erasmus+ </a:t>
            </a:r>
            <a:r>
              <a:rPr lang="de-DE" dirty="0" err="1"/>
              <a:t>project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42792" cy="30320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501008" cy="3501008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851512" y="4872056"/>
            <a:ext cx="362778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188</Words>
  <Application>Microsoft Office PowerPoint</Application>
  <PresentationFormat>Bildschirmpräsentation (4:3)</PresentationFormat>
  <Paragraphs>64</Paragraphs>
  <Slides>12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Verdana</vt:lpstr>
      <vt:lpstr>Wingdings 2</vt:lpstr>
      <vt:lpstr>Wingdings 3</vt:lpstr>
      <vt:lpstr>Deimos</vt:lpstr>
      <vt:lpstr>Our School</vt:lpstr>
      <vt:lpstr>Pippi Longstocking</vt:lpstr>
      <vt:lpstr>Schkopau / Saxony-Anhalt</vt:lpstr>
      <vt:lpstr>School information</vt:lpstr>
      <vt:lpstr>School specials</vt:lpstr>
      <vt:lpstr>Class rooms</vt:lpstr>
      <vt:lpstr>Functional rooms</vt:lpstr>
      <vt:lpstr>School yard</vt:lpstr>
      <vt:lpstr>Our Erasmus+ project</vt:lpstr>
      <vt:lpstr>Working groups (after school activity)</vt:lpstr>
      <vt:lpstr>Traditions on our school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schule</dc:title>
  <dc:creator>User</dc:creator>
  <cp:lastModifiedBy>Windows-Benutzer</cp:lastModifiedBy>
  <cp:revision>66</cp:revision>
  <dcterms:created xsi:type="dcterms:W3CDTF">2018-03-05T08:59:19Z</dcterms:created>
  <dcterms:modified xsi:type="dcterms:W3CDTF">2018-03-18T19:28:33Z</dcterms:modified>
</cp:coreProperties>
</file>