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8322D-005A-493C-8CD8-A459EB991989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EDDC-406F-4E8A-8FD8-DD79F49741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A59DBF-A1B9-40D0-9811-0AE78C29C842}" type="datetimeFigureOut">
              <a:rPr lang="de-DE" smtClean="0"/>
              <a:pPr/>
              <a:t>25.02.2018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CD64B3-1324-44BE-B2DB-5BA243CC53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4612" y="548680"/>
            <a:ext cx="7632848" cy="2304256"/>
          </a:xfrm>
        </p:spPr>
        <p:txBody>
          <a:bodyPr>
            <a:normAutofit/>
          </a:bodyPr>
          <a:lstStyle/>
          <a:p>
            <a:pPr algn="ctr"/>
            <a:r>
              <a:rPr lang="de-DE" sz="4400" u="sng" dirty="0" smtClean="0">
                <a:solidFill>
                  <a:schemeClr val="accent1">
                    <a:lumMod val="75000"/>
                  </a:schemeClr>
                </a:solidFill>
              </a:rPr>
              <a:t>Family Day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elementary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school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“Astrid-Lindgren“ </a:t>
            </a:r>
            <a:b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Schkopau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91880" y="5465939"/>
            <a:ext cx="3960440" cy="1296144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„I am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proud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my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family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</a:t>
            </a:r>
          </a:p>
          <a:p>
            <a:pPr algn="ctr"/>
            <a:endParaRPr lang="de-D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February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1st 2018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Bildergebnis für pippi und famil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72" y="3072370"/>
            <a:ext cx="2952328" cy="217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35114" y="6642556"/>
            <a:ext cx="4219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http://www.absolutfamilie.de/2011/03/30/pippi-langstrumpf-wild-frech-und-wunderbar/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3rd Station: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handicapped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students had to </a:t>
            </a:r>
            <a:r>
              <a:rPr lang="en-US" u="sng" dirty="0" smtClean="0"/>
              <a:t>master a course </a:t>
            </a:r>
            <a:r>
              <a:rPr lang="en-US" dirty="0" smtClean="0"/>
              <a:t>in the school building. They were </a:t>
            </a:r>
            <a:r>
              <a:rPr lang="en-US" u="sng" dirty="0" smtClean="0"/>
              <a:t>affected</a:t>
            </a:r>
            <a:r>
              <a:rPr lang="en-US" dirty="0" smtClean="0"/>
              <a:t> and needed help.</a:t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did the students learn?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meddle in a </a:t>
            </a:r>
            <a:r>
              <a:rPr lang="en-US" u="sng" dirty="0" smtClean="0"/>
              <a:t>blind person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recognize how difficult it is </a:t>
            </a:r>
            <a:r>
              <a:rPr lang="en-US" u="sng" dirty="0" smtClean="0"/>
              <a:t>to be handicapped </a:t>
            </a:r>
            <a:r>
              <a:rPr lang="en-US" dirty="0" smtClean="0"/>
              <a:t>on foot (for example, the grandmother with the </a:t>
            </a:r>
            <a:r>
              <a:rPr lang="en-US" dirty="0" err="1" smtClean="0"/>
              <a:t>rollator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recognize that our school is </a:t>
            </a:r>
            <a:r>
              <a:rPr lang="en-US" u="sng" dirty="0" smtClean="0"/>
              <a:t>not handicapped </a:t>
            </a:r>
            <a:r>
              <a:rPr lang="en-US" dirty="0" smtClean="0"/>
              <a:t>accessible (stairs, hard-to-open doors ...)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reflect on oneself in their </a:t>
            </a:r>
            <a:r>
              <a:rPr lang="en-US" u="sng" dirty="0" smtClean="0"/>
              <a:t>behavior</a:t>
            </a:r>
            <a:r>
              <a:rPr lang="en-US" dirty="0" smtClean="0"/>
              <a:t> and to feel </a:t>
            </a:r>
            <a:r>
              <a:rPr lang="en-US" u="sng" dirty="0" smtClean="0"/>
              <a:t>helpfulness and appreciation </a:t>
            </a:r>
            <a:r>
              <a:rPr lang="en-US" dirty="0" smtClean="0"/>
              <a:t>towards disabled people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05" y="1700808"/>
            <a:ext cx="3219822" cy="42930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3rd Station: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handicapped</a:t>
            </a:r>
            <a:endParaRPr lang="de-DE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489852" cy="46531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22" y="3136106"/>
            <a:ext cx="2625756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4th Station: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family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models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students were able to get to know different family models in the theater play.</a:t>
            </a:r>
          </a:p>
          <a:p>
            <a:r>
              <a:rPr lang="en-US" sz="2200" dirty="0" smtClean="0"/>
              <a:t>They took on different roles (single parents, patchwork families, foster care, father, mother, child, grandma, grandfather etc.).</a:t>
            </a:r>
            <a:endParaRPr lang="de-DE" sz="2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2" y="3587554"/>
            <a:ext cx="2301720" cy="30689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28" y="3587554"/>
            <a:ext cx="2296574" cy="30620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45" y="3591447"/>
            <a:ext cx="2293655" cy="305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5th Station: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heart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pride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756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students made hearts and described them with the following content: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“I'm proud of my family </a:t>
            </a:r>
          </a:p>
          <a:p>
            <a:pPr>
              <a:buNone/>
            </a:pPr>
            <a:r>
              <a:rPr lang="en-US" b="1" dirty="0" smtClean="0"/>
              <a:t>	because ...”</a:t>
            </a:r>
          </a:p>
          <a:p>
            <a:endParaRPr lang="en-US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3717032"/>
            <a:ext cx="38884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One student wrote: </a:t>
            </a:r>
          </a:p>
          <a:p>
            <a:endParaRPr lang="en-US" sz="2200" dirty="0" smtClean="0"/>
          </a:p>
          <a:p>
            <a:r>
              <a:rPr lang="en-US" sz="2200" dirty="0" smtClean="0"/>
              <a:t>"I am proud of my family because they are always there for me, funny and nice.</a:t>
            </a:r>
            <a:endParaRPr lang="de-DE" sz="2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71" y="2060848"/>
            <a:ext cx="3435846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6th Station: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Grandma told us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44008" y="1556792"/>
            <a:ext cx="3568824" cy="4873752"/>
          </a:xfrm>
        </p:spPr>
        <p:txBody>
          <a:bodyPr/>
          <a:lstStyle/>
          <a:p>
            <a:r>
              <a:rPr lang="en-US" dirty="0" smtClean="0"/>
              <a:t>…about her childhood and brought a photo album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students were able to get an insight into the life of </a:t>
            </a:r>
            <a:r>
              <a:rPr lang="en-US" b="1" dirty="0" smtClean="0"/>
              <a:t>60-70 years ago </a:t>
            </a:r>
            <a:r>
              <a:rPr lang="en-US" dirty="0" smtClean="0"/>
              <a:t>and could discover </a:t>
            </a:r>
            <a:r>
              <a:rPr lang="en-US" b="1" dirty="0" smtClean="0"/>
              <a:t>parallels </a:t>
            </a:r>
            <a:r>
              <a:rPr lang="en-US" dirty="0" smtClean="0"/>
              <a:t>but also </a:t>
            </a:r>
            <a:r>
              <a:rPr lang="en-US" b="1" dirty="0" smtClean="0"/>
              <a:t>differences</a:t>
            </a:r>
            <a:endParaRPr lang="de-DE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1" y="2204864"/>
            <a:ext cx="4092518" cy="3069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7th Station: Jobs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parents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Our parents were very actively involved in the project day and</a:t>
            </a:r>
          </a:p>
          <a:p>
            <a:pPr>
              <a:buNone/>
            </a:pPr>
            <a:r>
              <a:rPr lang="en-US" dirty="0" smtClean="0"/>
              <a:t>showed their jobs. So it was possible for the students to gain</a:t>
            </a:r>
          </a:p>
          <a:p>
            <a:pPr>
              <a:buNone/>
            </a:pPr>
            <a:r>
              <a:rPr lang="en-US" dirty="0" smtClean="0"/>
              <a:t>insight into </a:t>
            </a:r>
            <a:r>
              <a:rPr lang="en-US" u="sng" dirty="0" smtClean="0"/>
              <a:t>different professions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Our goals: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 able to publicly present your own </a:t>
            </a:r>
          </a:p>
          <a:p>
            <a:pPr marL="0" indent="0">
              <a:buNone/>
            </a:pPr>
            <a:r>
              <a:rPr lang="en-US" dirty="0" smtClean="0"/>
              <a:t>    pride in the parents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feel proud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et insight into professions to better their content and tasks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take a look into the future (What would I like to become?)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8920"/>
            <a:ext cx="2657872" cy="199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7th Station: Jobs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parents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following professions were presented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Chimney </a:t>
            </a:r>
            <a:r>
              <a:rPr lang="en-US" dirty="0" smtClean="0"/>
              <a:t>Sweeper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Firefighter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Police </a:t>
            </a:r>
            <a:r>
              <a:rPr lang="en-US" dirty="0" smtClean="0"/>
              <a:t>Officer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X-ray assistant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Employees of the </a:t>
            </a:r>
            <a:r>
              <a:rPr lang="en-US" dirty="0" smtClean="0"/>
              <a:t>German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Retail </a:t>
            </a:r>
            <a:r>
              <a:rPr lang="en-US" dirty="0"/>
              <a:t>Logistics (DHL)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Heavy duty transporter /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crane </a:t>
            </a:r>
            <a:r>
              <a:rPr lang="en-US" dirty="0"/>
              <a:t>operator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981">
            <a:off x="5687045" y="1657001"/>
            <a:ext cx="2895786" cy="38610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7th Station: Jobs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parents</a:t>
            </a:r>
            <a:endParaRPr lang="de-DE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" y="1539647"/>
            <a:ext cx="2509280" cy="334570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089">
            <a:off x="1197264" y="3861048"/>
            <a:ext cx="2139702" cy="28529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51" y="2420888"/>
            <a:ext cx="2936641" cy="39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Final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reflection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808" cy="44930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</a:t>
            </a:r>
            <a:r>
              <a:rPr lang="en-US" sz="2000" dirty="0"/>
              <a:t>the end of our project day we reflected again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students </a:t>
            </a:r>
            <a:r>
              <a:rPr lang="en-US" sz="2000" b="1" dirty="0"/>
              <a:t>noted: </a:t>
            </a:r>
            <a:r>
              <a:rPr lang="en-US" sz="2000" dirty="0"/>
              <a:t>"I am in 20 years"</a:t>
            </a:r>
          </a:p>
          <a:p>
            <a:endParaRPr lang="en-US" sz="2000" dirty="0"/>
          </a:p>
          <a:p>
            <a:r>
              <a:rPr lang="en-US" sz="2000" dirty="0"/>
              <a:t>For example, 4th grade student wrote: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i="1" dirty="0"/>
              <a:t>"In 20 years I'm married to Pit, have 2 children and live in a house."</a:t>
            </a:r>
            <a:endParaRPr lang="de-DE" sz="2000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404" y="1503598"/>
            <a:ext cx="36195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4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Great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gratitude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>
                <a:solidFill>
                  <a:schemeClr val="accent1">
                    <a:lumMod val="75000"/>
                  </a:schemeClr>
                </a:solidFill>
              </a:rPr>
              <a:t>success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</p:spPr>
        <p:txBody>
          <a:bodyPr/>
          <a:lstStyle/>
          <a:p>
            <a:r>
              <a:rPr lang="en-US" dirty="0"/>
              <a:t>We expressed our great gratitude for the great activity of our parents and helpers with the help of </a:t>
            </a:r>
            <a:r>
              <a:rPr lang="en-US" dirty="0" err="1"/>
              <a:t>Pippi</a:t>
            </a:r>
            <a:r>
              <a:rPr lang="en-US" dirty="0"/>
              <a:t> and chocolate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530120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Our thanks also go to the 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international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Erasmus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Team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:-)</a:t>
            </a:r>
            <a:endParaRPr lang="de-D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28" y="2767744"/>
            <a:ext cx="3377952" cy="253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Mirror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reflection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44008" y="2132856"/>
            <a:ext cx="3816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we talked about…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our family members</a:t>
            </a:r>
            <a:endParaRPr lang="en-US" sz="20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which makes us proud of our family</a:t>
            </a:r>
            <a:endParaRPr lang="en-US" sz="2000" dirty="0">
              <a:latin typeface="+mj-lt"/>
            </a:endParaRPr>
          </a:p>
          <a:p>
            <a:endParaRPr lang="en-US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We looked in the mirror to find out ...</a:t>
            </a:r>
          </a:p>
          <a:p>
            <a:endParaRPr lang="en-US" sz="20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what role we play in our family</a:t>
            </a:r>
            <a:endParaRPr lang="en-US" sz="20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we have for strengths</a:t>
            </a:r>
            <a:endParaRPr lang="de-DE" sz="2000" dirty="0">
              <a:latin typeface="+mj-lt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2" y="1628800"/>
            <a:ext cx="365521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Our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Mirror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Worksheet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41" y="1628800"/>
            <a:ext cx="3890451" cy="481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4860032" y="2060848"/>
            <a:ext cx="3384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Grade 1 to grade 4 students wrote down what role they play in their families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u="sng" dirty="0" smtClean="0">
                <a:latin typeface="+mj-lt"/>
              </a:rPr>
              <a:t>Farrell (1st grade) wrote: </a:t>
            </a:r>
          </a:p>
          <a:p>
            <a:endParaRPr lang="en-US" sz="2000" dirty="0">
              <a:latin typeface="+mj-lt"/>
            </a:endParaRPr>
          </a:p>
          <a:p>
            <a:pPr algn="ctr"/>
            <a:r>
              <a:rPr lang="en-US" sz="2000" i="1" dirty="0" smtClean="0">
                <a:latin typeface="+mj-lt"/>
              </a:rPr>
              <a:t>"I know a lot about technology and I'm the smallest in the family."</a:t>
            </a:r>
            <a:endParaRPr lang="de-DE" sz="20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766248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Our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lapbook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– „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Me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world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3888432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Pupils designed a </a:t>
            </a:r>
            <a:r>
              <a:rPr lang="en-US" b="1" dirty="0" err="1" smtClean="0"/>
              <a:t>lapbook</a:t>
            </a:r>
            <a:r>
              <a:rPr lang="en-US" b="1" dirty="0" smtClean="0"/>
              <a:t> with the contents: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is me!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Family members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Family tree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traditions, games, recipes, undertakings, hobbies, peculiarities of our family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3446115" cy="459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Our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lapbook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– „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Me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world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1475656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1st grade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76056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2nd grade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00" y="1763489"/>
            <a:ext cx="3064799" cy="4086399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58941"/>
            <a:ext cx="3049100" cy="4065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94240" cy="1143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Our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lapbook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– „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Me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my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world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1331640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3rd grade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932040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4th grade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63" y="1556792"/>
            <a:ext cx="3327834" cy="4437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5" y="1572103"/>
            <a:ext cx="3327834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Learning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"Family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Stations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15407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had a great deal of </a:t>
            </a:r>
            <a:r>
              <a:rPr lang="en-US" b="1" dirty="0" smtClean="0"/>
              <a:t>parental support </a:t>
            </a:r>
            <a:r>
              <a:rPr lang="en-US" dirty="0" smtClean="0"/>
              <a:t>and students were able to learn at very diverse stations: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Let's present it, be curious :-)</a:t>
            </a:r>
            <a:endParaRPr lang="de-DE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1" y="3229967"/>
            <a:ext cx="3950627" cy="29629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371">
            <a:off x="5303741" y="2512959"/>
            <a:ext cx="2858058" cy="381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1st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station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Familiy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games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3960440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/>
              <a:t>Parents and students brought</a:t>
            </a:r>
          </a:p>
          <a:p>
            <a:pPr algn="just">
              <a:buNone/>
            </a:pPr>
            <a:r>
              <a:rPr lang="en-US" sz="2000" dirty="0" smtClean="0"/>
              <a:t>their favorite family games.</a:t>
            </a:r>
          </a:p>
          <a:p>
            <a:pPr algn="just">
              <a:buNone/>
            </a:pPr>
            <a:r>
              <a:rPr lang="en-US" sz="2000" dirty="0" smtClean="0"/>
              <a:t>They gave the students a new</a:t>
            </a:r>
          </a:p>
          <a:p>
            <a:pPr algn="just">
              <a:buNone/>
            </a:pPr>
            <a:r>
              <a:rPr lang="en-US" sz="2000" dirty="0" smtClean="0"/>
              <a:t>idea for playing in their free</a:t>
            </a:r>
          </a:p>
          <a:p>
            <a:pPr algn="just">
              <a:buNone/>
            </a:pPr>
            <a:r>
              <a:rPr lang="en-US" sz="2000" dirty="0" smtClean="0"/>
              <a:t>time.</a:t>
            </a:r>
          </a:p>
          <a:p>
            <a:pPr algn="just">
              <a:buNone/>
            </a:pPr>
            <a:r>
              <a:rPr lang="en-US" sz="2000" dirty="0" smtClean="0"/>
              <a:t>The </a:t>
            </a:r>
            <a:r>
              <a:rPr lang="en-US" sz="2000" b="1" dirty="0" smtClean="0"/>
              <a:t>digital media </a:t>
            </a:r>
            <a:r>
              <a:rPr lang="en-US" sz="2000" dirty="0" smtClean="0"/>
              <a:t>have a</a:t>
            </a:r>
          </a:p>
          <a:p>
            <a:pPr algn="just">
              <a:buNone/>
            </a:pPr>
            <a:r>
              <a:rPr lang="en-US" sz="2000" dirty="0" smtClean="0"/>
              <a:t>major impact on family</a:t>
            </a:r>
          </a:p>
          <a:p>
            <a:pPr algn="just">
              <a:buNone/>
            </a:pPr>
            <a:r>
              <a:rPr lang="en-US" sz="2000" dirty="0" smtClean="0"/>
              <a:t>communication in all partner</a:t>
            </a:r>
          </a:p>
          <a:p>
            <a:pPr algn="just">
              <a:buNone/>
            </a:pPr>
            <a:r>
              <a:rPr lang="en-US" sz="2000" dirty="0" smtClean="0"/>
              <a:t>countries. </a:t>
            </a:r>
          </a:p>
          <a:p>
            <a:pPr algn="just">
              <a:buNone/>
            </a:pPr>
            <a:r>
              <a:rPr lang="en-US" sz="2000" dirty="0" smtClean="0"/>
              <a:t>For us it was</a:t>
            </a:r>
          </a:p>
          <a:p>
            <a:pPr algn="just">
              <a:buNone/>
            </a:pPr>
            <a:r>
              <a:rPr lang="en-US" sz="2000" dirty="0" smtClean="0"/>
              <a:t>important to disable an</a:t>
            </a:r>
          </a:p>
          <a:p>
            <a:pPr algn="just">
              <a:buNone/>
            </a:pPr>
            <a:r>
              <a:rPr lang="en-US" sz="2000" b="1" dirty="0" smtClean="0"/>
              <a:t>original and beautiful form</a:t>
            </a:r>
          </a:p>
          <a:p>
            <a:pPr algn="just">
              <a:buNone/>
            </a:pPr>
            <a:r>
              <a:rPr lang="en-US" sz="2000" b="1" dirty="0" smtClean="0"/>
              <a:t>Of communication.</a:t>
            </a:r>
            <a:endParaRPr lang="de-DE" sz="2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435846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2nd Station: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Knitting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1">
                    <a:lumMod val="75000"/>
                  </a:schemeClr>
                </a:solidFill>
              </a:rPr>
              <a:t>crochet</a:t>
            </a:r>
            <a:endParaRPr lang="de-D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5273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here the students learned to knit, crochet and weave</a:t>
            </a:r>
          </a:p>
          <a:p>
            <a:r>
              <a:rPr lang="de-DE" sz="2200" dirty="0" smtClean="0"/>
              <a:t>Finger </a:t>
            </a:r>
            <a:r>
              <a:rPr lang="de-DE" sz="2200" dirty="0" err="1" smtClean="0"/>
              <a:t>tip</a:t>
            </a:r>
            <a:r>
              <a:rPr lang="de-DE" sz="2200" dirty="0" smtClean="0"/>
              <a:t> </a:t>
            </a:r>
            <a:r>
              <a:rPr lang="de-DE" sz="2200" dirty="0" err="1" smtClean="0"/>
              <a:t>feeling</a:t>
            </a:r>
            <a:r>
              <a:rPr lang="de-DE" sz="2200" dirty="0" smtClean="0"/>
              <a:t> was in </a:t>
            </a:r>
            <a:r>
              <a:rPr lang="de-DE" sz="2200" dirty="0" err="1" smtClean="0"/>
              <a:t>demand</a:t>
            </a:r>
            <a:endParaRPr lang="en-US" sz="2200" dirty="0" smtClean="0"/>
          </a:p>
          <a:p>
            <a:endParaRPr lang="en-US" dirty="0" smtClean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7" y="3035498"/>
            <a:ext cx="4283968" cy="32129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20" y="2156091"/>
            <a:ext cx="3057804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582</Words>
  <Application>Microsoft Office PowerPoint</Application>
  <PresentationFormat>Bildschirmpräsentation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Wingdings</vt:lpstr>
      <vt:lpstr>Wingdings 2</vt:lpstr>
      <vt:lpstr>Nereus</vt:lpstr>
      <vt:lpstr>Family Day   elementary school “Astrid-Lindgren“  Schkopau</vt:lpstr>
      <vt:lpstr>Mirror reflection</vt:lpstr>
      <vt:lpstr>Our Mirror Worksheet</vt:lpstr>
      <vt:lpstr>Our lapbook – „Me and my world“</vt:lpstr>
      <vt:lpstr>Our lapbook – „Me and my world“</vt:lpstr>
      <vt:lpstr>Our lapbook – „Me and my world“</vt:lpstr>
      <vt:lpstr>Learning at "Family Stations"</vt:lpstr>
      <vt:lpstr>1st station: Familiy games</vt:lpstr>
      <vt:lpstr>2nd Station: Knitting and crochet</vt:lpstr>
      <vt:lpstr>3rd Station: be handicapped</vt:lpstr>
      <vt:lpstr>3rd Station: be handicapped</vt:lpstr>
      <vt:lpstr>4th Station: family models</vt:lpstr>
      <vt:lpstr>5th Station: heart of pride</vt:lpstr>
      <vt:lpstr>6th Station: Grandma told us</vt:lpstr>
      <vt:lpstr>7th Station: Jobs of the parents</vt:lpstr>
      <vt:lpstr>7th Station: Jobs of the parents</vt:lpstr>
      <vt:lpstr>7th Station: Jobs of the parents</vt:lpstr>
      <vt:lpstr>Final reflection</vt:lpstr>
      <vt:lpstr>Great gratitude and success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Day – elementary school “Astrid-Lindgren“ Schkopau</dc:title>
  <dc:creator>User</dc:creator>
  <cp:lastModifiedBy>Windows-Benutzer</cp:lastModifiedBy>
  <cp:revision>27</cp:revision>
  <dcterms:created xsi:type="dcterms:W3CDTF">2018-02-22T06:41:33Z</dcterms:created>
  <dcterms:modified xsi:type="dcterms:W3CDTF">2018-02-25T20:40:59Z</dcterms:modified>
</cp:coreProperties>
</file>