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  <p:sldId id="256" r:id="rId4"/>
    <p:sldId id="262" r:id="rId5"/>
    <p:sldId id="257" r:id="rId6"/>
    <p:sldId id="263" r:id="rId7"/>
    <p:sldId id="260" r:id="rId8"/>
    <p:sldId id="258" r:id="rId9"/>
    <p:sldId id="259" r:id="rId10"/>
    <p:sldId id="261" r:id="rId11"/>
    <p:sldId id="264" r:id="rId12"/>
    <p:sldId id="265" r:id="rId13"/>
    <p:sldId id="266" r:id="rId14"/>
    <p:sldId id="269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4FCE-26DC-49B6-981A-7BCED1DCF130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E55-D880-4215-81FD-330E1EF54DC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21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4FCE-26DC-49B6-981A-7BCED1DCF130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E55-D880-4215-81FD-330E1EF54DC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35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4FCE-26DC-49B6-981A-7BCED1DCF130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E55-D880-4215-81FD-330E1EF54DC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09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4FCE-26DC-49B6-981A-7BCED1DCF130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E55-D880-4215-81FD-330E1EF54DC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21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4FCE-26DC-49B6-981A-7BCED1DCF130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E55-D880-4215-81FD-330E1EF54DC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80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4FCE-26DC-49B6-981A-7BCED1DCF130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E55-D880-4215-81FD-330E1EF54DC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48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4FCE-26DC-49B6-981A-7BCED1DCF130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E55-D880-4215-81FD-330E1EF54DC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4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4FCE-26DC-49B6-981A-7BCED1DCF130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E55-D880-4215-81FD-330E1EF54DC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49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4FCE-26DC-49B6-981A-7BCED1DCF130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E55-D880-4215-81FD-330E1EF54DC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008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4FCE-26DC-49B6-981A-7BCED1DCF130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E55-D880-4215-81FD-330E1EF54DC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93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B4FCE-26DC-49B6-981A-7BCED1DCF130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E55-D880-4215-81FD-330E1EF54DC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28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B4FCE-26DC-49B6-981A-7BCED1DCF130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5CE55-D880-4215-81FD-330E1EF54DC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75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677" y="98474"/>
            <a:ext cx="11887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CARNIVAL FANCY DRESS PARTY-2</a:t>
            </a:r>
            <a:r>
              <a:rPr lang="en-GB" sz="2400" baseline="300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ND</a:t>
            </a:r>
            <a:r>
              <a:rPr lang="en-GB" sz="24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 PRIMARY SCHOOL/SERRES-FEBRUARY 7</a:t>
            </a:r>
            <a:r>
              <a:rPr lang="en-GB" sz="2400" baseline="300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TH</a:t>
            </a:r>
            <a:r>
              <a:rPr lang="en-GB" sz="24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 2018</a:t>
            </a:r>
          </a:p>
          <a:p>
            <a:pPr algn="ctr"/>
            <a:endParaRPr lang="en-GB" sz="2400" dirty="0" smtClean="0">
              <a:solidFill>
                <a:srgbClr val="7030A0"/>
              </a:solidFill>
              <a:latin typeface="Berlin Sans FB" panose="020E0602020502020306" pitchFamily="34" charset="0"/>
            </a:endParaRPr>
          </a:p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On February 7</a:t>
            </a:r>
            <a:r>
              <a:rPr lang="en-GB" sz="2800" baseline="300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th</a:t>
            </a:r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 the Parents’ Association organised </a:t>
            </a:r>
          </a:p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a Fancy Dress Party at school</a:t>
            </a:r>
            <a:endParaRPr lang="en-GB" sz="28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33" y="1298674"/>
            <a:ext cx="9709488" cy="546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86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624839"/>
            <a:ext cx="10862156" cy="6099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We had fun with parents, grandparents, teachers and friends</a:t>
            </a:r>
            <a:endParaRPr lang="en-GB" sz="28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91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" y="490440"/>
            <a:ext cx="11099409" cy="6232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We played games together</a:t>
            </a:r>
            <a:endParaRPr lang="en-GB" sz="28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450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4" y="578091"/>
            <a:ext cx="10818056" cy="6074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…like “Musical Chairs”</a:t>
            </a:r>
            <a:endParaRPr lang="en-GB" sz="28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55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4" y="615408"/>
            <a:ext cx="10916529" cy="6130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218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The winners took presents</a:t>
            </a:r>
            <a:endParaRPr lang="en-GB" sz="28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60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2" y="574629"/>
            <a:ext cx="10874326" cy="6106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There were presents for all the children</a:t>
            </a:r>
            <a:endParaRPr lang="en-GB" sz="28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87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12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791" y="0"/>
            <a:ext cx="10592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We thanked our parents for this wonderful party</a:t>
            </a:r>
            <a:endParaRPr lang="en-GB" sz="28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92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3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0" y="498831"/>
            <a:ext cx="11052517" cy="6206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Our mothers prepared the buffet and decorated the room</a:t>
            </a:r>
            <a:endParaRPr lang="en-GB" sz="28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20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52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6" y="567703"/>
            <a:ext cx="10986868" cy="61695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We put on our fancy costumes</a:t>
            </a:r>
            <a:endParaRPr lang="en-GB" sz="28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94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88" y="0"/>
            <a:ext cx="398721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70" y="0"/>
            <a:ext cx="430959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93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8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498229"/>
            <a:ext cx="11085341" cy="6224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We talked</a:t>
            </a:r>
            <a:endParaRPr lang="en-GB" sz="28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934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6" y="590843"/>
            <a:ext cx="11282290" cy="6104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We danced</a:t>
            </a:r>
            <a:endParaRPr lang="en-GB" sz="28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11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2" y="667043"/>
            <a:ext cx="10803988" cy="6066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We laughed</a:t>
            </a:r>
            <a:endParaRPr lang="en-GB" sz="2800" dirty="0">
              <a:solidFill>
                <a:srgbClr val="7030A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668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Microsoft Office PowerPoint</Application>
  <PresentationFormat>Breitbild</PresentationFormat>
  <Paragraphs>15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Berlin Sans FB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K.Matzaris</dc:creator>
  <cp:lastModifiedBy>Phistomefel Smeik</cp:lastModifiedBy>
  <cp:revision>10</cp:revision>
  <dcterms:created xsi:type="dcterms:W3CDTF">2018-02-23T20:10:12Z</dcterms:created>
  <dcterms:modified xsi:type="dcterms:W3CDTF">2018-02-26T19:25:41Z</dcterms:modified>
</cp:coreProperties>
</file>