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6" r:id="rId8"/>
    <p:sldId id="264" r:id="rId9"/>
    <p:sldId id="265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4A593-B62A-487B-B47F-6EDEECF490D2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5E47-3651-49B2-AD45-77ADC4557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01B3-64CE-4F04-A065-EE807FF34D5A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CB6C9-D1AA-49A5-800E-5C02D35ED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0C6D8-BE74-411D-A64B-4DCECBF15964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9203E-1CAA-4835-9ECE-6212BBE37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43C7-BE0F-4F4B-903C-C98C0749F875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2F7F-6DCD-4727-8B1F-07C362490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E315-8B22-43AF-BFDC-3F6297C2B52E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98FB-4084-4E23-A879-10AAF7AAB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E31A-5C1A-4668-BBB8-FFCCBF9B2F68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6B2FF-2064-43F3-90D8-9D32803FA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147C-1284-4F13-9308-1B862E957577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E88D-AE05-4E11-92BB-1D4BF90C9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20AC-3367-4A44-837C-E5B5A773F431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D569-DDA6-48A4-9662-CCD3324B0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02899-00E0-4F1C-AFE8-5C271F49D2E3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4DB7-40F9-4B50-91AF-62CF1FB19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8D572-ED60-4A58-B24C-D50ED15F7666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71B3-3D2C-472D-AA9F-427D53322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1853-EA01-4E5F-95BF-AD146E40D180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6F9EA-82F8-483D-B56A-27DC35966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CFA0-35E6-4FC8-9C71-F15DC6AD6E0A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128C2-F99B-41AD-8FF0-CA42F06A8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5953-60E7-4115-9E62-AF05DF67084B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06E0C-5830-4BF3-8185-946C49A11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6C65-A5B5-446A-AB58-1384DF5F2E54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FDD2-6AB0-4561-9722-D9F4AC37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6D780-E4AA-460C-A842-0AA3E05CE999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7E74-27D1-4844-8D35-05A129447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3BC7-39BB-44CE-B116-C50422C75535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5D4D-8DB0-43BF-8169-CA76A3E4D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6E31-8818-4145-ABC4-D5A83B975401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531B-5182-4FB3-8B6B-7E76AE4E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5E787DA-59AB-42A4-BB62-B618E89A3B70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75EC5FA-ABA0-4804-8EBA-428D5D216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77" r:id="rId7"/>
    <p:sldLayoutId id="2147483684" r:id="rId8"/>
    <p:sldLayoutId id="2147483676" r:id="rId9"/>
    <p:sldLayoutId id="2147483675" r:id="rId10"/>
    <p:sldLayoutId id="2147483685" r:id="rId11"/>
    <p:sldLayoutId id="2147483686" r:id="rId12"/>
    <p:sldLayoutId id="2147483674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59" name="Obrázok 6" descr="Obrázok, na ktorom je vonkajšie, trávnik, budova, pole&#10;&#10;Popis vygenerovaný s veľmi vysokou spoľahlivosťou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Nadpis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r>
              <a:rPr lang="sk-SK" sz="6600" smtClean="0">
                <a:ln>
                  <a:noFill/>
                </a:ln>
                <a:solidFill>
                  <a:srgbClr val="FFFFFF"/>
                </a:solidFill>
              </a:rPr>
              <a:t>OUR SCHOOL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 rtlCol="0"/>
          <a:lstStyle/>
          <a:p>
            <a:pPr fontAlgn="auto">
              <a:buFont typeface="Arial"/>
              <a:buNone/>
              <a:defRPr/>
            </a:pPr>
            <a:r>
              <a:rPr lang="sk-SK" sz="2800" dirty="0">
                <a:solidFill>
                  <a:srgbClr val="FFFFFF"/>
                </a:solidFill>
              </a:rPr>
              <a:t>Základná </a:t>
            </a:r>
            <a:r>
              <a:rPr lang="sk-SK">
                <a:solidFill>
                  <a:srgbClr val="FFFFFF"/>
                </a:solidFill>
                <a:ea typeface="+mn-lt"/>
                <a:cs typeface="+mn-lt"/>
              </a:rPr>
              <a:t>Š</a:t>
            </a:r>
            <a:r>
              <a:rPr lang="sk-SK" sz="2800" dirty="0">
                <a:solidFill>
                  <a:srgbClr val="FFFFFF"/>
                </a:solidFill>
              </a:rPr>
              <a:t>kola Trstené pri Hornáde</a:t>
            </a:r>
          </a:p>
        </p:txBody>
      </p:sp>
      <p:cxnSp>
        <p:nvCxnSpPr>
          <p:cNvPr id="16" name="Straight Connector 1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700463" y="3509963"/>
            <a:ext cx="511968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8675" name="Group 23"/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28680" name="Picture 2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684" name="Picture 2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Picture 2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3660775" cy="649287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400" b="1" dirty="0" err="1">
                <a:solidFill>
                  <a:schemeClr val="accent1">
                    <a:lumMod val="75000"/>
                  </a:schemeClr>
                </a:solidFill>
              </a:rPr>
              <a:t>Clubroom</a:t>
            </a:r>
            <a:endParaRPr lang="sk-SK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95400" y="2400300"/>
            <a:ext cx="3660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105025"/>
            <a:ext cx="3660775" cy="3770313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This class is called "Klubovňa" </a:t>
            </a:r>
          </a:p>
          <a:p>
            <a:pPr algn="ctr"/>
            <a:r>
              <a:rPr lang="sk-SK" dirty="0" smtClean="0"/>
              <a:t>In this class we attend theater shows.</a:t>
            </a:r>
          </a:p>
          <a:p>
            <a:pPr algn="ctr"/>
            <a:r>
              <a:rPr lang="sk-SK" dirty="0" smtClean="0"/>
              <a:t>After school you can join to </a:t>
            </a:r>
            <a:r>
              <a:rPr lang="sk-SK" dirty="0" smtClean="0"/>
              <a:t>„</a:t>
            </a:r>
            <a:r>
              <a:rPr lang="sk-SK" dirty="0" smtClean="0"/>
              <a:t>Musical</a:t>
            </a:r>
            <a:r>
              <a:rPr lang="sk-SK" dirty="0" smtClean="0"/>
              <a:t> </a:t>
            </a:r>
            <a:r>
              <a:rPr lang="sk-SK" dirty="0" smtClean="0"/>
              <a:t>school" where you </a:t>
            </a:r>
            <a:r>
              <a:rPr lang="sk-SK" dirty="0" smtClean="0"/>
              <a:t>can learn to </a:t>
            </a:r>
            <a:r>
              <a:rPr lang="sk-SK" dirty="0" smtClean="0"/>
              <a:t>play the Piano, Guitar...</a:t>
            </a:r>
          </a:p>
          <a:p>
            <a:pPr algn="ctr"/>
            <a:endParaRPr lang="sk-SK" dirty="0" smtClean="0"/>
          </a:p>
        </p:txBody>
      </p:sp>
      <p:pic>
        <p:nvPicPr>
          <p:cNvPr id="5" name="Obrázok 5" descr="Obrázok, na ktorom je vnútri, miestnosť, živé, strop&#10;&#10;Popis vygenerovaný s veľmi vysokou spoľahlivosťou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418138" y="982663"/>
            <a:ext cx="5470525" cy="489267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err="1">
                <a:solidFill>
                  <a:schemeClr val="accent1">
                    <a:lumMod val="75000"/>
                  </a:schemeClr>
                </a:solidFill>
              </a:rPr>
              <a:t>School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</a:rPr>
              <a:t>system</a:t>
            </a:r>
            <a:endParaRPr lang="sk-SK" dirty="0" err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698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Kindergarten is from 3 to 6 years old</a:t>
            </a:r>
          </a:p>
          <a:p>
            <a:r>
              <a:rPr lang="sk-SK" dirty="0" smtClean="0"/>
              <a:t>Elementary school is from 6 to 15 years old</a:t>
            </a:r>
          </a:p>
          <a:p>
            <a:r>
              <a:rPr lang="sk-SK" dirty="0" smtClean="0"/>
              <a:t>Our marks are 1,2,3,4,5 - 1 is the best</a:t>
            </a:r>
          </a:p>
          <a:p>
            <a:endParaRPr lang="sk-SK" dirty="0" smtClean="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3" name="Obrázok 4" descr="Obrázok, na ktorom je osoba, vnútri, žena, stojaci&#10;&#10;Popis vygenerovaný s veľmi vysokou spoľahlivosťou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Nadpis 1"/>
          <p:cNvSpPr>
            <a:spLocks noGrp="1"/>
          </p:cNvSpPr>
          <p:nvPr>
            <p:ph type="ctrTitle"/>
          </p:nvPr>
        </p:nvSpPr>
        <p:spPr>
          <a:xfrm>
            <a:off x="2433638" y="644525"/>
            <a:ext cx="6815137" cy="1516063"/>
          </a:xfrm>
        </p:spPr>
        <p:txBody>
          <a:bodyPr/>
          <a:lstStyle/>
          <a:p>
            <a:r>
              <a:rPr lang="sk-SK" sz="4800" smtClean="0">
                <a:ln>
                  <a:noFill/>
                </a:ln>
                <a:solidFill>
                  <a:srgbClr val="FFFFFF"/>
                </a:solidFill>
              </a:rPr>
              <a:t>Thanks for your attention</a:t>
            </a:r>
          </a:p>
        </p:txBody>
      </p:sp>
      <p:cxnSp>
        <p:nvCxnSpPr>
          <p:cNvPr id="7" name="Straight Connector 10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700463" y="3509963"/>
            <a:ext cx="511968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483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20488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492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3660775" cy="525462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School Garden</a:t>
            </a:r>
          </a:p>
        </p:txBody>
      </p:sp>
      <p:cxnSp>
        <p:nvCxnSpPr>
          <p:cNvPr id="17" name="Straight Connector 1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95400" y="2400300"/>
            <a:ext cx="3660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6" name="Content Placeholder 2"/>
          <p:cNvSpPr>
            <a:spLocks noGrp="1"/>
          </p:cNvSpPr>
          <p:nvPr>
            <p:ph idx="1"/>
          </p:nvPr>
        </p:nvSpPr>
        <p:spPr>
          <a:xfrm>
            <a:off x="1295400" y="2493963"/>
            <a:ext cx="3660775" cy="3381375"/>
          </a:xfrm>
        </p:spPr>
        <p:txBody>
          <a:bodyPr/>
          <a:lstStyle/>
          <a:p>
            <a:pPr algn="ctr"/>
            <a:r>
              <a:rPr lang="en-US" sz="2000" dirty="0" smtClean="0"/>
              <a:t>Our school has</a:t>
            </a:r>
            <a:r>
              <a:rPr lang="sk-SK" sz="2000" dirty="0" smtClean="0"/>
              <a:t> got</a:t>
            </a:r>
            <a:r>
              <a:rPr lang="en-US" sz="2000" dirty="0" smtClean="0"/>
              <a:t> 2 gardens, the former is in front of the school and the latter is behind the school. In front </a:t>
            </a:r>
            <a:r>
              <a:rPr lang="en-US" sz="2000" dirty="0" smtClean="0"/>
              <a:t>of</a:t>
            </a:r>
            <a:r>
              <a:rPr lang="sk-SK" sz="2000" dirty="0" smtClean="0"/>
              <a:t> the </a:t>
            </a:r>
            <a:r>
              <a:rPr lang="en-US" sz="2000" dirty="0" smtClean="0"/>
              <a:t>school </a:t>
            </a:r>
            <a:r>
              <a:rPr lang="en-US" sz="2000" dirty="0" smtClean="0"/>
              <a:t>we</a:t>
            </a:r>
            <a:r>
              <a:rPr lang="sk-SK" sz="2000" dirty="0" smtClean="0"/>
              <a:t>´ve got</a:t>
            </a:r>
            <a:r>
              <a:rPr lang="en-US" sz="2000" dirty="0" smtClean="0"/>
              <a:t> a playground, fruit trees, benches on which we sit </a:t>
            </a:r>
            <a:r>
              <a:rPr lang="sk-SK" sz="2000" dirty="0" smtClean="0"/>
              <a:t>during </a:t>
            </a:r>
            <a:r>
              <a:rPr lang="en-US" sz="2000" dirty="0" smtClean="0"/>
              <a:t>a </a:t>
            </a:r>
            <a:r>
              <a:rPr lang="en-US" sz="2000" dirty="0" smtClean="0"/>
              <a:t>lunch break. Behind the school we have a small pond, plants, </a:t>
            </a:r>
            <a:r>
              <a:rPr lang="en-US" sz="2000" dirty="0" smtClean="0"/>
              <a:t>herbs</a:t>
            </a:r>
            <a:r>
              <a:rPr lang="sk-SK" sz="2000" dirty="0" smtClean="0"/>
              <a:t> and </a:t>
            </a:r>
            <a:r>
              <a:rPr lang="en-US" sz="2000" dirty="0" smtClean="0"/>
              <a:t>another </a:t>
            </a:r>
            <a:r>
              <a:rPr lang="en-US" sz="2000" dirty="0" smtClean="0"/>
              <a:t>fruit trees.</a:t>
            </a:r>
          </a:p>
        </p:txBody>
      </p:sp>
      <p:pic>
        <p:nvPicPr>
          <p:cNvPr id="4" name="Obrázok 4" descr="Obrázok, na ktorom je vonkajšie, trávnik, pole, trávnaté&#10;&#10;Popis vygenerovaný s veľmi vysokou spoľahlivosťou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418138" y="982663"/>
            <a:ext cx="5470525" cy="489267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3555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23560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564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22300"/>
            <a:ext cx="3660775" cy="1136650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Multipurpose 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Playground</a:t>
            </a:r>
          </a:p>
        </p:txBody>
      </p:sp>
      <p:cxnSp>
        <p:nvCxnSpPr>
          <p:cNvPr id="18" name="Straight Connector 1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95400" y="2400300"/>
            <a:ext cx="3660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8" name="Zástupný objekt pre obsah 2"/>
          <p:cNvSpPr>
            <a:spLocks noGrp="1"/>
          </p:cNvSpPr>
          <p:nvPr>
            <p:ph idx="1"/>
          </p:nvPr>
        </p:nvSpPr>
        <p:spPr>
          <a:xfrm>
            <a:off x="1295400" y="1990725"/>
            <a:ext cx="3660775" cy="3884613"/>
          </a:xfrm>
        </p:spPr>
        <p:txBody>
          <a:bodyPr/>
          <a:lstStyle/>
          <a:p>
            <a:pPr algn="ctr"/>
            <a:r>
              <a:rPr lang="sk-SK" dirty="0" smtClean="0"/>
              <a:t>We also have a multipurpose playground</a:t>
            </a:r>
          </a:p>
          <a:p>
            <a:pPr algn="ctr"/>
            <a:r>
              <a:rPr lang="sk-SK" dirty="0" smtClean="0"/>
              <a:t>In fine weather we have physical education classes there</a:t>
            </a:r>
          </a:p>
          <a:p>
            <a:pPr algn="ctr"/>
            <a:r>
              <a:rPr lang="sk-SK" dirty="0" smtClean="0"/>
              <a:t>And during the winter we can skate and play ice hockey there</a:t>
            </a:r>
          </a:p>
        </p:txBody>
      </p:sp>
      <p:pic>
        <p:nvPicPr>
          <p:cNvPr id="23559" name="Obrázok 4" descr="Obrázok, na ktorom je voda, hra, sedenie, budova&#10;&#10;Popis vygenerovaný s veľmi vysokou spoľahlivosťo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609725"/>
            <a:ext cx="5470525" cy="3638550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507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21512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516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8013"/>
            <a:ext cx="3660775" cy="908050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School Gym</a:t>
            </a:r>
          </a:p>
        </p:txBody>
      </p:sp>
      <p:cxnSp>
        <p:nvCxnSpPr>
          <p:cNvPr id="17" name="Straight Connector 1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95400" y="2400300"/>
            <a:ext cx="3660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74850"/>
            <a:ext cx="3660775" cy="41163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It's a place where we can </a:t>
            </a:r>
            <a:r>
              <a:rPr lang="en-US" dirty="0" err="1" smtClean="0"/>
              <a:t>forg</a:t>
            </a:r>
            <a:r>
              <a:rPr lang="sk-SK" dirty="0" smtClean="0"/>
              <a:t>et</a:t>
            </a:r>
            <a:r>
              <a:rPr lang="en-US" dirty="0" smtClean="0"/>
              <a:t> </a:t>
            </a:r>
            <a:r>
              <a:rPr lang="sk-SK" dirty="0" smtClean="0"/>
              <a:t>about </a:t>
            </a:r>
            <a:r>
              <a:rPr lang="en-US" dirty="0" smtClean="0"/>
              <a:t>learning</a:t>
            </a:r>
            <a:r>
              <a:rPr lang="sk-SK" dirty="0"/>
              <a:t>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 </a:t>
            </a:r>
            <a:endParaRPr lang="sk-SK" dirty="0"/>
          </a:p>
          <a:p>
            <a:pPr algn="ctr"/>
            <a:r>
              <a:rPr lang="en-US" dirty="0" smtClean="0"/>
              <a:t>It has undergone various </a:t>
            </a:r>
            <a:r>
              <a:rPr lang="sk-SK" dirty="0" smtClean="0"/>
              <a:t>changes</a:t>
            </a:r>
            <a:r>
              <a:rPr lang="en-US" dirty="0" smtClean="0"/>
              <a:t> </a:t>
            </a:r>
            <a:r>
              <a:rPr lang="en-US" dirty="0" smtClean="0"/>
              <a:t>from windows to floor replacement. We use it mainly for various sports such as: football, floorball and </a:t>
            </a:r>
            <a:r>
              <a:rPr lang="sk-SK" dirty="0" smtClean="0"/>
              <a:t>table tennis</a:t>
            </a:r>
            <a:r>
              <a:rPr lang="en-US" dirty="0" smtClean="0"/>
              <a:t>.</a:t>
            </a:r>
          </a:p>
        </p:txBody>
      </p:sp>
      <p:pic>
        <p:nvPicPr>
          <p:cNvPr id="4" name="Obrázok 4" descr="Obrázok, na ktorom je vnútri, stôl, miestnosť, lavica&#10;&#10;Popis vygenerovaný s veľmi vysokou spoľahlivosťou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138" y="982663"/>
            <a:ext cx="5470525" cy="489267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531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22536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540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8013"/>
            <a:ext cx="3660775" cy="944562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800" b="1" dirty="0" err="1">
                <a:solidFill>
                  <a:schemeClr val="accent1">
                    <a:lumMod val="75000"/>
                  </a:schemeClr>
                </a:solidFill>
              </a:rPr>
              <a:t>Special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sk-SK" sz="2800" b="1" dirty="0" err="1">
                <a:solidFill>
                  <a:schemeClr val="accent1">
                    <a:lumMod val="75000"/>
                  </a:schemeClr>
                </a:solidFill>
              </a:rPr>
              <a:t>Class</a:t>
            </a:r>
            <a:endParaRPr lang="sk-SK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Straight Connector 1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95400" y="2400300"/>
            <a:ext cx="3660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300163" y="2062163"/>
            <a:ext cx="3659187" cy="3468687"/>
          </a:xfrm>
        </p:spPr>
        <p:txBody>
          <a:bodyPr rtlCol="0">
            <a:normAutofit/>
          </a:bodyPr>
          <a:lstStyle/>
          <a:p>
            <a:pPr algn="ctr" fontAlgn="auto">
              <a:buFont typeface="Arial"/>
              <a:buChar char="•"/>
              <a:defRPr/>
            </a:pP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Special Class we call this "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Špeciálka„.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buFont typeface="Arial"/>
              <a:buChar char="•"/>
              <a:defRPr/>
            </a:pP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classroom is for 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Science.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buFont typeface="Arial"/>
              <a:buChar char="•"/>
              <a:defRPr/>
            </a:pP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There is an interactive  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   whiteboard too.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pPr algn="ctr" fontAlgn="auto">
              <a:buFont typeface="Arial"/>
              <a:buChar char="•"/>
              <a:defRPr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pPr algn="ctr" fontAlgn="auto">
              <a:buFont typeface="Arial"/>
              <a:buChar char="•"/>
              <a:defRPr/>
            </a:pPr>
            <a:endParaRPr lang="sk-SK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buFont typeface="Arial"/>
              <a:buChar char="•"/>
              <a:defRPr/>
            </a:pPr>
            <a:endParaRPr lang="sk-SK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buFont typeface="Arial"/>
              <a:buChar char="•"/>
              <a:defRPr/>
            </a:pPr>
            <a:endParaRPr lang="sk-SK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buFont typeface="Arial"/>
              <a:buNone/>
              <a:defRPr/>
            </a:pPr>
            <a:endParaRPr lang="sk-SK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buFont typeface="Arial"/>
              <a:buChar char="•"/>
              <a:defRPr/>
            </a:pPr>
            <a:endParaRPr lang="sk-SK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buFont typeface="Arial"/>
              <a:buChar char="•"/>
              <a:defRPr/>
            </a:pPr>
            <a:endParaRPr lang="sk-SK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ok 4" descr="Obrázok, na ktorom je vnútri, strop, miestnosť, stôl&#10;&#10;Popis vygenerovaný s veľmi vysokou spoľahlivosťou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3"/>
          <a:stretch/>
        </p:blipFill>
        <p:spPr>
          <a:xfrm>
            <a:off x="5418138" y="982663"/>
            <a:ext cx="5470525" cy="489267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4579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24584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588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6588"/>
            <a:ext cx="3660775" cy="969962"/>
          </a:xfrm>
        </p:spPr>
        <p:txBody>
          <a:bodyPr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b="1" dirty="0" err="1">
                <a:solidFill>
                  <a:schemeClr val="accent1">
                    <a:lumMod val="75000"/>
                  </a:schemeClr>
                </a:solidFill>
              </a:rPr>
              <a:t>Library</a:t>
            </a:r>
            <a:endParaRPr lang="sk-SK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95400" y="2400300"/>
            <a:ext cx="3660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2" name="Zástupný objekt pre obsah 2"/>
          <p:cNvSpPr>
            <a:spLocks noGrp="1"/>
          </p:cNvSpPr>
          <p:nvPr>
            <p:ph idx="1"/>
          </p:nvPr>
        </p:nvSpPr>
        <p:spPr>
          <a:xfrm>
            <a:off x="1209675" y="1990725"/>
            <a:ext cx="3659188" cy="3910013"/>
          </a:xfrm>
        </p:spPr>
        <p:txBody>
          <a:bodyPr/>
          <a:lstStyle/>
          <a:p>
            <a:pPr algn="ctr"/>
            <a:r>
              <a:rPr lang="sk-SK" sz="2200" dirty="0" smtClean="0">
                <a:solidFill>
                  <a:schemeClr val="tx1"/>
                </a:solidFill>
              </a:rPr>
              <a:t>Our school library is small but  cozy. It is colorful and has got various fairy tale </a:t>
            </a:r>
            <a:r>
              <a:rPr lang="sk-SK" sz="2200" dirty="0" smtClean="0">
                <a:solidFill>
                  <a:schemeClr val="tx1"/>
                </a:solidFill>
              </a:rPr>
              <a:t>creatures </a:t>
            </a:r>
            <a:r>
              <a:rPr lang="sk-SK" sz="2200" dirty="0" smtClean="0">
                <a:solidFill>
                  <a:schemeClr val="tx1"/>
                </a:solidFill>
              </a:rPr>
              <a:t>on its walls. There are various books from children's to horror... If we want to borrow books, each of us must have a library card. Every year we have competition who reads more books.</a:t>
            </a:r>
          </a:p>
        </p:txBody>
      </p:sp>
      <p:pic>
        <p:nvPicPr>
          <p:cNvPr id="24583" name="Obrázok 4" descr="Obrázok, na ktorom je vnútri, miestnosť, živé, zelené&#10;&#10;Popis vygenerovaný s veľmi vysokou spoľahlivosťou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138" y="1377950"/>
            <a:ext cx="5470525" cy="4102100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5603" name="Group 12"/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25608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612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3660775" cy="465137"/>
          </a:xfrm>
        </p:spPr>
        <p:txBody>
          <a:bodyPr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500" b="1" dirty="0">
                <a:solidFill>
                  <a:schemeClr val="accent1">
                    <a:lumMod val="75000"/>
                  </a:schemeClr>
                </a:solidFill>
              </a:rPr>
              <a:t>Computer </a:t>
            </a:r>
            <a:r>
              <a:rPr lang="sk-SK" sz="2500" b="1" dirty="0" smtClean="0">
                <a:solidFill>
                  <a:schemeClr val="accent1">
                    <a:lumMod val="75000"/>
                  </a:schemeClr>
                </a:solidFill>
              </a:rPr>
              <a:t>classroom</a:t>
            </a:r>
            <a:endParaRPr lang="sk-SK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95400" y="2400300"/>
            <a:ext cx="3660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6" name="Content Placeholder 7"/>
          <p:cNvSpPr>
            <a:spLocks noGrp="1"/>
          </p:cNvSpPr>
          <p:nvPr>
            <p:ph idx="1"/>
          </p:nvPr>
        </p:nvSpPr>
        <p:spPr>
          <a:xfrm>
            <a:off x="1295400" y="1860550"/>
            <a:ext cx="3660775" cy="4014788"/>
          </a:xfrm>
        </p:spPr>
        <p:txBody>
          <a:bodyPr/>
          <a:lstStyle/>
          <a:p>
            <a:pPr algn="ctr"/>
            <a:r>
              <a:rPr lang="en-US" dirty="0" smtClean="0"/>
              <a:t>We have a </a:t>
            </a:r>
            <a:r>
              <a:rPr lang="en-US" dirty="0" err="1" smtClean="0"/>
              <a:t>compu</a:t>
            </a:r>
            <a:r>
              <a:rPr lang="sk-SK" dirty="0" smtClean="0"/>
              <a:t>ter</a:t>
            </a:r>
            <a:r>
              <a:rPr lang="en-US" dirty="0" smtClean="0"/>
              <a:t> room at </a:t>
            </a:r>
            <a:r>
              <a:rPr lang="sk-SK" dirty="0" smtClean="0"/>
              <a:t>the </a:t>
            </a:r>
            <a:r>
              <a:rPr lang="en-US" dirty="0" smtClean="0"/>
              <a:t>school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There are three </a:t>
            </a:r>
            <a:r>
              <a:rPr lang="en-US" dirty="0" smtClean="0"/>
              <a:t>rows</a:t>
            </a:r>
            <a:r>
              <a:rPr lang="sk-SK" dirty="0" smtClean="0"/>
              <a:t> with six computers in each.</a:t>
            </a:r>
            <a:endParaRPr lang="en-US" dirty="0" smtClean="0"/>
          </a:p>
          <a:p>
            <a:pPr algn="ctr"/>
            <a:r>
              <a:rPr lang="en-US" dirty="0" smtClean="0"/>
              <a:t>There is an interactive whiteboard </a:t>
            </a:r>
            <a:r>
              <a:rPr lang="en-US" dirty="0" smtClean="0"/>
              <a:t>in</a:t>
            </a:r>
            <a:r>
              <a:rPr lang="sk-SK" dirty="0" smtClean="0"/>
              <a:t> the</a:t>
            </a:r>
            <a:r>
              <a:rPr lang="en-US" dirty="0" smtClean="0"/>
              <a:t> </a:t>
            </a:r>
            <a:r>
              <a:rPr lang="en-US" dirty="0" smtClean="0"/>
              <a:t>front.</a:t>
            </a:r>
          </a:p>
        </p:txBody>
      </p:sp>
      <p:pic>
        <p:nvPicPr>
          <p:cNvPr id="4" name="Obrázok 4" descr="Obrázok, na ktorom je vnútri, počítač, písací stôl, stôl&#10;&#10;Popis vygenerovaný s veľmi vysokou spoľahlivosťou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418138" y="982663"/>
            <a:ext cx="5470525" cy="489267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800" b="1" dirty="0" err="1">
                <a:solidFill>
                  <a:schemeClr val="accent1">
                    <a:lumMod val="75000"/>
                  </a:schemeClr>
                </a:solidFill>
              </a:rPr>
              <a:t>Cafeteria</a:t>
            </a:r>
          </a:p>
        </p:txBody>
      </p:sp>
      <p:sp>
        <p:nvSpPr>
          <p:cNvPr id="26626" name="Zástupný objekt pre obsah 2"/>
          <p:cNvSpPr>
            <a:spLocks noGrp="1"/>
          </p:cNvSpPr>
          <p:nvPr>
            <p:ph idx="1"/>
          </p:nvPr>
        </p:nvSpPr>
        <p:spPr>
          <a:xfrm>
            <a:off x="1295400" y="2557463"/>
            <a:ext cx="5992368" cy="3317875"/>
          </a:xfrm>
        </p:spPr>
        <p:txBody>
          <a:bodyPr/>
          <a:lstStyle/>
          <a:p>
            <a:r>
              <a:rPr lang="sk-SK" dirty="0" smtClean="0"/>
              <a:t>Our cafeteria is part of </a:t>
            </a:r>
            <a:r>
              <a:rPr lang="sk-SK" dirty="0" smtClean="0"/>
              <a:t>the</a:t>
            </a:r>
            <a:r>
              <a:rPr lang="sk-SK" dirty="0" smtClean="0"/>
              <a:t> </a:t>
            </a:r>
            <a:r>
              <a:rPr lang="sk-SK" dirty="0" smtClean="0"/>
              <a:t>kinder </a:t>
            </a:r>
            <a:r>
              <a:rPr lang="sk-SK" dirty="0" smtClean="0"/>
              <a:t>garden right next to the school</a:t>
            </a:r>
            <a:endParaRPr lang="sk-SK" dirty="0" smtClean="0"/>
          </a:p>
          <a:p>
            <a:r>
              <a:rPr lang="sk-SK" dirty="0" smtClean="0"/>
              <a:t>For lunch we usually have soup and main meal</a:t>
            </a:r>
          </a:p>
          <a:p>
            <a:r>
              <a:rPr lang="sk-SK" dirty="0" smtClean="0"/>
              <a:t>Most children and teachers </a:t>
            </a:r>
            <a:r>
              <a:rPr lang="sk-SK" dirty="0" smtClean="0"/>
              <a:t>go there</a:t>
            </a:r>
            <a:endParaRPr lang="sk-SK" dirty="0" smtClean="0"/>
          </a:p>
          <a:p>
            <a:r>
              <a:rPr lang="sk-SK" dirty="0" smtClean="0"/>
              <a:t>In the dinning room we </a:t>
            </a:r>
            <a:r>
              <a:rPr lang="sk-SK" dirty="0" smtClean="0"/>
              <a:t>have a </a:t>
            </a:r>
            <a:r>
              <a:rPr lang="sk-SK" dirty="0" smtClean="0"/>
              <a:t>weekly list of meal.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768" y="1024316"/>
            <a:ext cx="4032504" cy="25233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7651" name="Group 13"/>
          <p:cNvGrpSpPr>
            <a:grpSpLocks noGrp="1" noUngrp="1" noRot="1" noChangeAspect="1" noMove="1" noResize="1"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27658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7662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23900"/>
            <a:ext cx="3660775" cy="893763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500" b="1" dirty="0" err="1">
                <a:solidFill>
                  <a:schemeClr val="accent1">
                    <a:lumMod val="75000"/>
                  </a:schemeClr>
                </a:solidFill>
              </a:rPr>
              <a:t>Launguage</a:t>
            </a:r>
            <a:r>
              <a:rPr lang="sk-SK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2500" b="1" dirty="0" err="1">
                <a:solidFill>
                  <a:schemeClr val="accent1">
                    <a:lumMod val="75000"/>
                  </a:schemeClr>
                </a:solidFill>
              </a:rPr>
              <a:t>room</a:t>
            </a:r>
            <a:endParaRPr lang="sk-SK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95400" y="2400300"/>
            <a:ext cx="3660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47863"/>
            <a:ext cx="3660775" cy="3927475"/>
          </a:xfrm>
        </p:spPr>
        <p:txBody>
          <a:bodyPr rtlCol="0">
            <a:normAutofit/>
          </a:bodyPr>
          <a:lstStyle/>
          <a:p>
            <a:pPr marL="342900" indent="-342900" algn="ctr" fontAlgn="auto">
              <a:buFont typeface="Arial"/>
              <a:buChar char="•"/>
              <a:defRPr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call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this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class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"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jazykovka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</a:t>
            </a:r>
          </a:p>
          <a:p>
            <a:pPr marL="342900" indent="-342900" algn="ctr" fontAlgn="auto">
              <a:buFont typeface="Arial"/>
              <a:buChar char="•"/>
              <a:defRPr/>
            </a:pP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this class we learn English and 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German language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ctr" fontAlgn="auto">
              <a:buFont typeface="Arial"/>
              <a:buChar char="•"/>
              <a:defRPr/>
            </a:pP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this room we have 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laptops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buFont typeface="Arial"/>
              <a:buNone/>
              <a:defRPr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ok 5" descr="Obrázok, na ktorom je vnútri, strop, kuchyňa, stôl&#10;&#10;Popis vygenerovaný s veľmi vysokou spoľahlivosťou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418138" y="982663"/>
            <a:ext cx="5470525" cy="489267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7656" name="Zástupný objekt pre obsah 2"/>
          <p:cNvSpPr txBox="1">
            <a:spLocks/>
          </p:cNvSpPr>
          <p:nvPr/>
        </p:nvSpPr>
        <p:spPr bwMode="auto">
          <a:xfrm>
            <a:off x="1447800" y="27098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None/>
            </a:pPr>
            <a:endParaRPr lang="sk-SK" sz="2400">
              <a:solidFill>
                <a:srgbClr val="262626"/>
              </a:solidFill>
              <a:latin typeface="Garamond" pitchFamily="18" charset="0"/>
            </a:endParaRPr>
          </a:p>
        </p:txBody>
      </p:sp>
      <p:sp>
        <p:nvSpPr>
          <p:cNvPr id="27657" name="Zástupný objekt pre obsah 2"/>
          <p:cNvSpPr txBox="1">
            <a:spLocks/>
          </p:cNvSpPr>
          <p:nvPr/>
        </p:nvSpPr>
        <p:spPr bwMode="auto">
          <a:xfrm>
            <a:off x="607879" y="2489019"/>
            <a:ext cx="96012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charset="0"/>
              <a:buNone/>
            </a:pPr>
            <a:endParaRPr lang="sk-SK" sz="2400" dirty="0">
              <a:solidFill>
                <a:srgbClr val="262626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269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Organic</vt:lpstr>
      <vt:lpstr>OUR SCHOOL</vt:lpstr>
      <vt:lpstr>School Garden</vt:lpstr>
      <vt:lpstr>Multipurpose Playground</vt:lpstr>
      <vt:lpstr>School Gym</vt:lpstr>
      <vt:lpstr>Special Class</vt:lpstr>
      <vt:lpstr>  Library</vt:lpstr>
      <vt:lpstr>Computer classroom</vt:lpstr>
      <vt:lpstr>Cafeteria</vt:lpstr>
      <vt:lpstr>Launguage room</vt:lpstr>
      <vt:lpstr>Clubroom</vt:lpstr>
      <vt:lpstr>School system</vt:lpstr>
      <vt:lpstr>Thanks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POSLKAAAAA</dc:title>
  <dc:creator/>
  <cp:revision>349</cp:revision>
  <dcterms:created xsi:type="dcterms:W3CDTF">2019-12-18T07:08:52Z</dcterms:created>
  <dcterms:modified xsi:type="dcterms:W3CDTF">2020-02-12T18:34:59Z</dcterms:modified>
</cp:coreProperties>
</file>