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sldIdLst>
    <p:sldId id="256" r:id="rId2"/>
    <p:sldId id="271" r:id="rId3"/>
    <p:sldId id="257" r:id="rId4"/>
    <p:sldId id="258" r:id="rId5"/>
    <p:sldId id="259" r:id="rId6"/>
    <p:sldId id="260" r:id="rId7"/>
    <p:sldId id="261" r:id="rId8"/>
    <p:sldId id="262" r:id="rId9"/>
    <p:sldId id="263" r:id="rId10"/>
    <p:sldId id="264" r:id="rId11"/>
    <p:sldId id="265" r:id="rId12"/>
    <p:sldId id="266" r:id="rId13"/>
    <p:sldId id="267" r:id="rId14"/>
    <p:sldId id="269" r:id="rId15"/>
    <p:sldId id="270" r:id="rId16"/>
    <p:sldId id="268" r:id="rId1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p:scale>
          <a:sx n="45" d="100"/>
          <a:sy n="45" d="100"/>
        </p:scale>
        <p:origin x="-2022" y="-546"/>
      </p:cViewPr>
      <p:guideLst>
        <p:guide orient="horz" pos="2160"/>
        <p:guide pos="2880"/>
      </p:guideLst>
    </p:cSldViewPr>
  </p:slideViewPr>
  <p:outlineViewPr>
    <p:cViewPr>
      <p:scale>
        <a:sx n="33" d="100"/>
        <a:sy n="33" d="100"/>
      </p:scale>
      <p:origin x="18" y="6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0B9925-2594-414F-8F02-AC6BFD44DB00}" type="datetimeFigureOut">
              <a:rPr lang="pl-PL" smtClean="0"/>
              <a:pPr/>
              <a:t>2019-12-01</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392CC9-A76F-4784-B5E3-E2BE6A9FBB7F}" type="slidenum">
              <a:rPr lang="pl-PL" smtClean="0"/>
              <a:pPr/>
              <a:t>‹#›</a:t>
            </a:fld>
            <a:endParaRPr lang="pl-PL"/>
          </a:p>
        </p:txBody>
      </p:sp>
    </p:spTree>
    <p:extLst>
      <p:ext uri="{BB962C8B-B14F-4D97-AF65-F5344CB8AC3E}">
        <p14:creationId xmlns:p14="http://schemas.microsoft.com/office/powerpoint/2010/main" val="14724347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B7392CC9-A76F-4784-B5E3-E2BE6A9FBB7F}" type="slidenum">
              <a:rPr lang="pl-PL" smtClean="0"/>
              <a:pPr/>
              <a:t>1</a:t>
            </a:fld>
            <a:endParaRPr 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B7392CC9-A76F-4784-B5E3-E2BE6A9FBB7F}" type="slidenum">
              <a:rPr lang="pl-PL" smtClean="0"/>
              <a:pPr/>
              <a:t>12</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9" name="Tytuł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l-PL" smtClean="0"/>
              <a:t>Kliknij, aby edytować styl</a:t>
            </a:r>
            <a:endParaRPr kumimoji="0" lang="en-US"/>
          </a:p>
        </p:txBody>
      </p:sp>
      <p:sp>
        <p:nvSpPr>
          <p:cNvPr id="17" name="Podtytuł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30" name="Symbol zastępczy daty 29"/>
          <p:cNvSpPr>
            <a:spLocks noGrp="1"/>
          </p:cNvSpPr>
          <p:nvPr>
            <p:ph type="dt" sz="half" idx="10"/>
          </p:nvPr>
        </p:nvSpPr>
        <p:spPr/>
        <p:txBody>
          <a:bodyPr/>
          <a:lstStyle/>
          <a:p>
            <a:fld id="{CBD0732D-91E1-4B45-9FC2-EDF2116395B0}" type="datetimeFigureOut">
              <a:rPr lang="pl-PL" smtClean="0"/>
              <a:pPr/>
              <a:t>2019-12-01</a:t>
            </a:fld>
            <a:endParaRPr lang="pl-PL"/>
          </a:p>
        </p:txBody>
      </p:sp>
      <p:sp>
        <p:nvSpPr>
          <p:cNvPr id="19" name="Symbol zastępczy stopki 18"/>
          <p:cNvSpPr>
            <a:spLocks noGrp="1"/>
          </p:cNvSpPr>
          <p:nvPr>
            <p:ph type="ftr" sz="quarter" idx="11"/>
          </p:nvPr>
        </p:nvSpPr>
        <p:spPr/>
        <p:txBody>
          <a:bodyPr/>
          <a:lstStyle/>
          <a:p>
            <a:endParaRPr lang="pl-PL"/>
          </a:p>
        </p:txBody>
      </p:sp>
      <p:sp>
        <p:nvSpPr>
          <p:cNvPr id="27" name="Symbol zastępczy numeru slajdu 26"/>
          <p:cNvSpPr>
            <a:spLocks noGrp="1"/>
          </p:cNvSpPr>
          <p:nvPr>
            <p:ph type="sldNum" sz="quarter" idx="12"/>
          </p:nvPr>
        </p:nvSpPr>
        <p:spPr/>
        <p:txBody>
          <a:bodyPr/>
          <a:lstStyle/>
          <a:p>
            <a:fld id="{F54CD219-6419-493F-8F9B-6EDC502AE025}" type="slidenum">
              <a:rPr lang="pl-PL" smtClean="0"/>
              <a:pPr/>
              <a:t>‹#›</a:t>
            </a:fld>
            <a:endParaRPr lang="pl-PL"/>
          </a:p>
        </p:txBody>
      </p:sp>
    </p:spTree>
  </p:cSld>
  <p:clrMapOvr>
    <a:masterClrMapping/>
  </p:clrMapOvr>
  <p:transition spd="med" advClick="0" advTm="15000">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CBD0732D-91E1-4B45-9FC2-EDF2116395B0}" type="datetimeFigureOut">
              <a:rPr lang="pl-PL" smtClean="0"/>
              <a:pPr/>
              <a:t>2019-12-01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54CD219-6419-493F-8F9B-6EDC502AE025}" type="slidenum">
              <a:rPr lang="pl-PL" smtClean="0"/>
              <a:pPr/>
              <a:t>‹#›</a:t>
            </a:fld>
            <a:endParaRPr lang="pl-PL"/>
          </a:p>
        </p:txBody>
      </p:sp>
    </p:spTree>
  </p:cSld>
  <p:clrMapOvr>
    <a:masterClrMapping/>
  </p:clrMapOvr>
  <p:transition spd="med" advClick="0" advTm="15000">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914401"/>
            <a:ext cx="2057400" cy="5211763"/>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914401"/>
            <a:ext cx="6019800" cy="5211763"/>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CBD0732D-91E1-4B45-9FC2-EDF2116395B0}" type="datetimeFigureOut">
              <a:rPr lang="pl-PL" smtClean="0"/>
              <a:pPr/>
              <a:t>2019-12-01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54CD219-6419-493F-8F9B-6EDC502AE025}" type="slidenum">
              <a:rPr lang="pl-PL" smtClean="0"/>
              <a:pPr/>
              <a:t>‹#›</a:t>
            </a:fld>
            <a:endParaRPr lang="pl-PL"/>
          </a:p>
        </p:txBody>
      </p:sp>
    </p:spTree>
  </p:cSld>
  <p:clrMapOvr>
    <a:masterClrMapping/>
  </p:clrMapOvr>
  <p:transition spd="med" advClick="0" advTm="15000">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CBD0732D-91E1-4B45-9FC2-EDF2116395B0}" type="datetimeFigureOut">
              <a:rPr lang="pl-PL" smtClean="0"/>
              <a:pPr/>
              <a:t>2019-12-01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54CD219-6419-493F-8F9B-6EDC502AE025}" type="slidenum">
              <a:rPr lang="pl-PL" smtClean="0"/>
              <a:pPr/>
              <a:t>‹#›</a:t>
            </a:fld>
            <a:endParaRPr lang="pl-PL"/>
          </a:p>
        </p:txBody>
      </p:sp>
    </p:spTree>
  </p:cSld>
  <p:clrMapOvr>
    <a:masterClrMapping/>
  </p:clrMapOvr>
  <p:transition spd="med" advClick="0" advTm="15000">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CBD0732D-91E1-4B45-9FC2-EDF2116395B0}" type="datetimeFigureOut">
              <a:rPr lang="pl-PL" smtClean="0"/>
              <a:pPr/>
              <a:t>2019-12-01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54CD219-6419-493F-8F9B-6EDC502AE025}" type="slidenum">
              <a:rPr lang="pl-PL" smtClean="0"/>
              <a:pPr/>
              <a:t>‹#›</a:t>
            </a:fld>
            <a:endParaRPr lang="pl-PL"/>
          </a:p>
        </p:txBody>
      </p:sp>
    </p:spTree>
  </p:cSld>
  <p:clrMapOvr>
    <a:masterClrMapping/>
  </p:clrMapOvr>
  <p:transition spd="med" advClick="0" advTm="15000">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1143000"/>
          </a:xfrm>
        </p:spPr>
        <p:txBody>
          <a:bodyPr/>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CBD0732D-91E1-4B45-9FC2-EDF2116395B0}" type="datetimeFigureOut">
              <a:rPr lang="pl-PL" smtClean="0"/>
              <a:pPr/>
              <a:t>2019-12-01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F54CD219-6419-493F-8F9B-6EDC502AE025}" type="slidenum">
              <a:rPr lang="pl-PL" smtClean="0"/>
              <a:pPr/>
              <a:t>‹#›</a:t>
            </a:fld>
            <a:endParaRPr lang="pl-PL"/>
          </a:p>
        </p:txBody>
      </p:sp>
    </p:spTree>
  </p:cSld>
  <p:clrMapOvr>
    <a:masterClrMapping/>
  </p:clrMapOvr>
  <p:transition spd="med" advClick="0" advTm="15000">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1143000"/>
          </a:xfrm>
        </p:spPr>
        <p:txBody>
          <a:bodyPr tIns="45720" anchor="b"/>
          <a:lstStyle>
            <a:lvl1pPr>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p>
            <a:fld id="{CBD0732D-91E1-4B45-9FC2-EDF2116395B0}" type="datetimeFigureOut">
              <a:rPr lang="pl-PL" smtClean="0"/>
              <a:pPr/>
              <a:t>2019-12-01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F54CD219-6419-493F-8F9B-6EDC502AE025}" type="slidenum">
              <a:rPr lang="pl-PL" smtClean="0"/>
              <a:pPr/>
              <a:t>‹#›</a:t>
            </a:fld>
            <a:endParaRPr lang="pl-PL"/>
          </a:p>
        </p:txBody>
      </p:sp>
    </p:spTree>
  </p:cSld>
  <p:clrMapOvr>
    <a:masterClrMapping/>
  </p:clrMapOvr>
  <p:transition spd="med" advClick="0" advTm="15000">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CBD0732D-91E1-4B45-9FC2-EDF2116395B0}" type="datetimeFigureOut">
              <a:rPr lang="pl-PL" smtClean="0"/>
              <a:pPr/>
              <a:t>2019-12-01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F54CD219-6419-493F-8F9B-6EDC502AE025}" type="slidenum">
              <a:rPr lang="pl-PL" smtClean="0"/>
              <a:pPr/>
              <a:t>‹#›</a:t>
            </a:fld>
            <a:endParaRPr lang="pl-PL"/>
          </a:p>
        </p:txBody>
      </p:sp>
    </p:spTree>
  </p:cSld>
  <p:clrMapOvr>
    <a:masterClrMapping/>
  </p:clrMapOvr>
  <p:transition spd="med" advClick="0" advTm="15000">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CBD0732D-91E1-4B45-9FC2-EDF2116395B0}" type="datetimeFigureOut">
              <a:rPr lang="pl-PL" smtClean="0"/>
              <a:pPr/>
              <a:t>2019-12-01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F54CD219-6419-493F-8F9B-6EDC502AE025}" type="slidenum">
              <a:rPr lang="pl-PL" smtClean="0"/>
              <a:pPr/>
              <a:t>‹#›</a:t>
            </a:fld>
            <a:endParaRPr lang="pl-PL"/>
          </a:p>
        </p:txBody>
      </p:sp>
    </p:spTree>
  </p:cSld>
  <p:clrMapOvr>
    <a:masterClrMapping/>
  </p:clrMapOvr>
  <p:transition spd="med" advClick="0" advTm="15000">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CBD0732D-91E1-4B45-9FC2-EDF2116395B0}" type="datetimeFigureOut">
              <a:rPr lang="pl-PL" smtClean="0"/>
              <a:pPr/>
              <a:t>2019-12-01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F54CD219-6419-493F-8F9B-6EDC502AE025}" type="slidenum">
              <a:rPr lang="pl-PL" smtClean="0"/>
              <a:pPr/>
              <a:t>‹#›</a:t>
            </a:fld>
            <a:endParaRPr lang="pl-PL"/>
          </a:p>
        </p:txBody>
      </p:sp>
    </p:spTree>
  </p:cSld>
  <p:clrMapOvr>
    <a:masterClrMapping/>
  </p:clrMapOvr>
  <p:transition spd="med" advClick="0" advTm="15000">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9" name="Prostokąt ze ściętym i zaokrąglonym rogi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ójkąt prostokątny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ytuł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l-PL" smtClean="0"/>
              <a:t>Kliknij, aby edytować styl</a:t>
            </a:r>
            <a:endParaRPr kumimoji="0" lang="en-US"/>
          </a:p>
        </p:txBody>
      </p:sp>
      <p:sp>
        <p:nvSpPr>
          <p:cNvPr id="4" name="Symbol zastępczy tekstu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CBD0732D-91E1-4B45-9FC2-EDF2116395B0}" type="datetimeFigureOut">
              <a:rPr lang="pl-PL" smtClean="0"/>
              <a:pPr/>
              <a:t>2019-12-01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a:xfrm>
            <a:off x="8077200" y="6356350"/>
            <a:ext cx="609600" cy="365125"/>
          </a:xfrm>
        </p:spPr>
        <p:txBody>
          <a:bodyPr/>
          <a:lstStyle/>
          <a:p>
            <a:fld id="{F54CD219-6419-493F-8F9B-6EDC502AE025}" type="slidenum">
              <a:rPr lang="pl-PL" smtClean="0"/>
              <a:pPr/>
              <a:t>‹#›</a:t>
            </a:fld>
            <a:endParaRPr lang="pl-PL"/>
          </a:p>
        </p:txBody>
      </p:sp>
      <p:sp>
        <p:nvSpPr>
          <p:cNvPr id="3" name="Symbol zastępczy obrazu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l-PL" smtClean="0"/>
              <a:t>Kliknij ikonę, aby dodać obraz</a:t>
            </a:r>
            <a:endParaRPr kumimoji="0" lang="en-US" dirty="0"/>
          </a:p>
        </p:txBody>
      </p:sp>
      <p:sp>
        <p:nvSpPr>
          <p:cNvPr id="10" name="Dowolny kształt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Dowolny kształt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med" advClick="0" advTm="15000">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Dowolny kształt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Dowolny kształt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ymbol zastępczy tytułu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BD0732D-91E1-4B45-9FC2-EDF2116395B0}" type="datetimeFigureOut">
              <a:rPr lang="pl-PL" smtClean="0"/>
              <a:pPr/>
              <a:t>2019-12-01</a:t>
            </a:fld>
            <a:endParaRPr lang="pl-PL"/>
          </a:p>
        </p:txBody>
      </p:sp>
      <p:sp>
        <p:nvSpPr>
          <p:cNvPr id="22" name="Symbol zastępczy stopki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l-PL"/>
          </a:p>
        </p:txBody>
      </p:sp>
      <p:sp>
        <p:nvSpPr>
          <p:cNvPr id="18" name="Symbol zastępczy numeru slajd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54CD219-6419-493F-8F9B-6EDC502AE025}" type="slidenum">
              <a:rPr lang="pl-PL" smtClean="0"/>
              <a:pPr/>
              <a:t>‹#›</a:t>
            </a:fld>
            <a:endParaRPr lang="pl-PL"/>
          </a:p>
        </p:txBody>
      </p:sp>
      <p:grpSp>
        <p:nvGrpSpPr>
          <p:cNvPr id="2" name="Grupa 1"/>
          <p:cNvGrpSpPr/>
          <p:nvPr/>
        </p:nvGrpSpPr>
        <p:grpSpPr>
          <a:xfrm>
            <a:off x="-19017" y="202408"/>
            <a:ext cx="9180548" cy="649224"/>
            <a:chOff x="-19045" y="216550"/>
            <a:chExt cx="9180548" cy="649224"/>
          </a:xfrm>
        </p:grpSpPr>
        <p:sp>
          <p:nvSpPr>
            <p:cNvPr id="12" name="Dowolny kształt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Dowolny kształt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med" advClick="0" advTm="15000">
    <p:wedg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
            </a:r>
            <a:br>
              <a:rPr lang="pl-PL" dirty="0" smtClean="0"/>
            </a:br>
            <a:endParaRPr lang="pl-PL" dirty="0"/>
          </a:p>
        </p:txBody>
      </p:sp>
      <p:sp>
        <p:nvSpPr>
          <p:cNvPr id="3" name="Podtytuł 2"/>
          <p:cNvSpPr>
            <a:spLocks noGrp="1"/>
          </p:cNvSpPr>
          <p:nvPr>
            <p:ph type="subTitle" idx="1"/>
          </p:nvPr>
        </p:nvSpPr>
        <p:spPr/>
        <p:txBody>
          <a:bodyPr/>
          <a:lstStyle/>
          <a:p>
            <a:endParaRPr lang="pl-PL" dirty="0" smtClean="0"/>
          </a:p>
          <a:p>
            <a:endParaRPr lang="pl-PL" dirty="0" smtClean="0"/>
          </a:p>
          <a:p>
            <a:endParaRPr lang="pl-PL" dirty="0"/>
          </a:p>
          <a:p>
            <a:endParaRPr lang="pl-PL" dirty="0" smtClean="0"/>
          </a:p>
          <a:p>
            <a:endParaRPr lang="pl-PL" dirty="0"/>
          </a:p>
          <a:p>
            <a:endParaRPr lang="pl-PL" dirty="0" smtClean="0"/>
          </a:p>
          <a:p>
            <a:endParaRPr lang="pl-PL" dirty="0"/>
          </a:p>
          <a:p>
            <a:endParaRPr lang="pl-PL" dirty="0"/>
          </a:p>
          <a:p>
            <a:endParaRPr lang="pl-PL" dirty="0" smtClean="0"/>
          </a:p>
          <a:p>
            <a:endParaRPr lang="pl-PL" dirty="0"/>
          </a:p>
          <a:p>
            <a:endParaRPr lang="pl-PL" dirty="0" smtClean="0"/>
          </a:p>
          <a:p>
            <a:endParaRPr lang="pl-PL" dirty="0"/>
          </a:p>
          <a:p>
            <a:endParaRPr lang="pl-PL" dirty="0" smtClean="0"/>
          </a:p>
          <a:p>
            <a:endParaRPr lang="pl-PL" dirty="0"/>
          </a:p>
        </p:txBody>
      </p:sp>
      <p:pic>
        <p:nvPicPr>
          <p:cNvPr id="1026" name="Picture 2" descr="C:\Users\WAMPIR\Desktop\images.jpg"/>
          <p:cNvPicPr>
            <a:picLocks noChangeAspect="1" noChangeArrowheads="1"/>
          </p:cNvPicPr>
          <p:nvPr/>
        </p:nvPicPr>
        <p:blipFill>
          <a:blip r:embed="rId3" cstate="print"/>
          <a:srcRect/>
          <a:stretch>
            <a:fillRect/>
          </a:stretch>
        </p:blipFill>
        <p:spPr bwMode="auto">
          <a:xfrm>
            <a:off x="1691680" y="0"/>
            <a:ext cx="5832648" cy="4365104"/>
          </a:xfrm>
          <a:prstGeom prst="rect">
            <a:avLst/>
          </a:prstGeom>
          <a:noFill/>
        </p:spPr>
      </p:pic>
      <p:sp>
        <p:nvSpPr>
          <p:cNvPr id="5" name="pole tekstowe 4"/>
          <p:cNvSpPr txBox="1"/>
          <p:nvPr/>
        </p:nvSpPr>
        <p:spPr>
          <a:xfrm>
            <a:off x="1043608" y="4725144"/>
            <a:ext cx="5760640" cy="646331"/>
          </a:xfrm>
          <a:prstGeom prst="rect">
            <a:avLst/>
          </a:prstGeom>
          <a:noFill/>
        </p:spPr>
        <p:txBody>
          <a:bodyPr wrap="square" rtlCol="0">
            <a:spAutoFit/>
          </a:bodyPr>
          <a:lstStyle/>
          <a:p>
            <a:r>
              <a:rPr lang="pl-PL" sz="3600" dirty="0" smtClean="0">
                <a:latin typeface="Baskerville Old Face" pitchFamily="18" charset="0"/>
              </a:rPr>
              <a:t>         </a:t>
            </a:r>
            <a:r>
              <a:rPr lang="pl-PL" sz="3600" b="1" dirty="0" err="1" smtClean="0">
                <a:latin typeface="Baskerville Old Face" pitchFamily="18" charset="0"/>
              </a:rPr>
              <a:t>Primary</a:t>
            </a:r>
            <a:r>
              <a:rPr lang="pl-PL" sz="3600" b="1" dirty="0" smtClean="0">
                <a:latin typeface="Baskerville Old Face" pitchFamily="18" charset="0"/>
              </a:rPr>
              <a:t> </a:t>
            </a:r>
            <a:r>
              <a:rPr lang="pl-PL" sz="3600" b="1" dirty="0" err="1" smtClean="0">
                <a:latin typeface="Baskerville Old Face" pitchFamily="18" charset="0"/>
              </a:rPr>
              <a:t>School</a:t>
            </a:r>
            <a:r>
              <a:rPr lang="pl-PL" sz="3600" b="1" dirty="0" smtClean="0">
                <a:latin typeface="Baskerville Old Face" pitchFamily="18" charset="0"/>
              </a:rPr>
              <a:t> </a:t>
            </a:r>
            <a:r>
              <a:rPr lang="pl-PL" sz="3600" b="1" dirty="0" err="1" smtClean="0">
                <a:latin typeface="Baskerville Old Face" pitchFamily="18" charset="0"/>
              </a:rPr>
              <a:t>in</a:t>
            </a:r>
            <a:r>
              <a:rPr lang="pl-PL" sz="3600" b="1" dirty="0" smtClean="0">
                <a:latin typeface="Baskerville Old Face" pitchFamily="18" charset="0"/>
              </a:rPr>
              <a:t> Srock</a:t>
            </a:r>
            <a:endParaRPr lang="pl-PL" sz="3600" b="1" dirty="0">
              <a:latin typeface="Baskerville Old Face" pitchFamily="18" charset="0"/>
            </a:endParaRPr>
          </a:p>
        </p:txBody>
      </p:sp>
    </p:spTree>
  </p:cSld>
  <p:clrMapOvr>
    <a:masterClrMapping/>
  </p:clrMapOvr>
  <p:transition spd="med" advClick="0" advTm="15000">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3" descr="54727432_2302361550047184_1558152923114897408_n.jpg"/>
          <p:cNvPicPr>
            <a:picLocks noGrp="1" noChangeAspect="1"/>
          </p:cNvPicPr>
          <p:nvPr>
            <p:ph idx="1"/>
          </p:nvPr>
        </p:nvPicPr>
        <p:blipFill>
          <a:blip r:embed="rId2" cstate="print"/>
          <a:stretch>
            <a:fillRect/>
          </a:stretch>
        </p:blipFill>
        <p:spPr>
          <a:xfrm>
            <a:off x="5652120" y="2204864"/>
            <a:ext cx="3218920" cy="4389437"/>
          </a:xfrm>
        </p:spPr>
      </p:pic>
      <p:sp>
        <p:nvSpPr>
          <p:cNvPr id="2" name="Tytuł 1"/>
          <p:cNvSpPr>
            <a:spLocks noGrp="1"/>
          </p:cNvSpPr>
          <p:nvPr>
            <p:ph type="title"/>
          </p:nvPr>
        </p:nvSpPr>
        <p:spPr>
          <a:xfrm>
            <a:off x="457200" y="704088"/>
            <a:ext cx="8229600" cy="2724912"/>
          </a:xfrm>
        </p:spPr>
        <p:txBody>
          <a:bodyPr>
            <a:normAutofit fontScale="90000"/>
          </a:bodyPr>
          <a:lstStyle/>
          <a:p>
            <a:r>
              <a:rPr lang="pl-PL" dirty="0" err="1" smtClean="0"/>
              <a:t>There</a:t>
            </a:r>
            <a:r>
              <a:rPr lang="pl-PL" dirty="0" smtClean="0"/>
              <a:t> </a:t>
            </a:r>
            <a:r>
              <a:rPr lang="pl-PL" dirty="0" err="1" smtClean="0"/>
              <a:t>is</a:t>
            </a:r>
            <a:r>
              <a:rPr lang="pl-PL" dirty="0" smtClean="0"/>
              <a:t> a big </a:t>
            </a:r>
            <a:r>
              <a:rPr lang="pl-PL" dirty="0" err="1" smtClean="0"/>
              <a:t>gym</a:t>
            </a:r>
            <a:r>
              <a:rPr lang="pl-PL" dirty="0" smtClean="0"/>
              <a:t> </a:t>
            </a:r>
            <a:r>
              <a:rPr lang="pl-PL" dirty="0" err="1" smtClean="0"/>
              <a:t>where</a:t>
            </a:r>
            <a:r>
              <a:rPr lang="pl-PL" dirty="0" smtClean="0"/>
              <a:t> we </a:t>
            </a:r>
            <a:r>
              <a:rPr lang="pl-PL" dirty="0" err="1" smtClean="0"/>
              <a:t>exercise</a:t>
            </a:r>
            <a:r>
              <a:rPr lang="pl-PL" dirty="0" smtClean="0"/>
              <a:t> </a:t>
            </a:r>
            <a:r>
              <a:rPr lang="pl-PL" dirty="0" err="1" smtClean="0"/>
              <a:t>during</a:t>
            </a:r>
            <a:r>
              <a:rPr lang="pl-PL" dirty="0" smtClean="0"/>
              <a:t> PE, </a:t>
            </a:r>
            <a:r>
              <a:rPr lang="pl-PL" dirty="0" err="1" smtClean="0"/>
              <a:t>have</a:t>
            </a:r>
            <a:r>
              <a:rPr lang="pl-PL" dirty="0" smtClean="0"/>
              <a:t> </a:t>
            </a:r>
            <a:r>
              <a:rPr lang="pl-PL" dirty="0" err="1" smtClean="0"/>
              <a:t>concerts</a:t>
            </a:r>
            <a:r>
              <a:rPr lang="pl-PL" dirty="0" smtClean="0"/>
              <a:t> and </a:t>
            </a:r>
            <a:r>
              <a:rPr lang="pl-PL" dirty="0" err="1" smtClean="0"/>
              <a:t>performances</a:t>
            </a:r>
            <a:r>
              <a:rPr lang="pl-PL" dirty="0" smtClean="0"/>
              <a:t>. </a:t>
            </a:r>
            <a:br>
              <a:rPr lang="pl-PL" dirty="0" smtClean="0"/>
            </a:br>
            <a:r>
              <a:rPr lang="pl-PL" dirty="0" smtClean="0"/>
              <a:t>PE </a:t>
            </a:r>
            <a:r>
              <a:rPr lang="pl-PL" dirty="0" err="1" smtClean="0"/>
              <a:t>is</a:t>
            </a:r>
            <a:r>
              <a:rPr lang="pl-PL" dirty="0" smtClean="0"/>
              <a:t> </a:t>
            </a:r>
            <a:r>
              <a:rPr lang="pl-PL" dirty="0" err="1" smtClean="0"/>
              <a:t>our</a:t>
            </a:r>
            <a:r>
              <a:rPr lang="pl-PL" dirty="0" smtClean="0"/>
              <a:t> </a:t>
            </a:r>
            <a:r>
              <a:rPr lang="pl-PL" dirty="0" err="1" smtClean="0"/>
              <a:t>favourite</a:t>
            </a:r>
            <a:r>
              <a:rPr lang="pl-PL" dirty="0" smtClean="0"/>
              <a:t> </a:t>
            </a:r>
            <a:r>
              <a:rPr lang="pl-PL" dirty="0" err="1" smtClean="0"/>
              <a:t>subject</a:t>
            </a:r>
            <a:r>
              <a:rPr lang="pl-PL" dirty="0" smtClean="0"/>
              <a:t>.</a:t>
            </a:r>
            <a:endParaRPr lang="pl-PL" dirty="0"/>
          </a:p>
        </p:txBody>
      </p:sp>
    </p:spTree>
  </p:cSld>
  <p:clrMapOvr>
    <a:masterClrMapping/>
  </p:clrMapOvr>
  <p:transition spd="med" advClick="0" advTm="15000">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err="1" smtClean="0"/>
              <a:t>Cloakroom</a:t>
            </a:r>
            <a:r>
              <a:rPr lang="pl-PL" dirty="0" smtClean="0"/>
              <a:t> </a:t>
            </a:r>
            <a:r>
              <a:rPr lang="pl-PL" dirty="0" err="1" smtClean="0"/>
              <a:t>is</a:t>
            </a:r>
            <a:r>
              <a:rPr lang="pl-PL" dirty="0" smtClean="0"/>
              <a:t> a place to </a:t>
            </a:r>
            <a:r>
              <a:rPr lang="pl-PL" dirty="0" err="1" smtClean="0"/>
              <a:t>leave</a:t>
            </a:r>
            <a:r>
              <a:rPr lang="pl-PL" dirty="0" smtClean="0"/>
              <a:t> </a:t>
            </a:r>
            <a:r>
              <a:rPr lang="pl-PL" dirty="0" err="1" smtClean="0"/>
              <a:t>your</a:t>
            </a:r>
            <a:r>
              <a:rPr lang="pl-PL" dirty="0" smtClean="0"/>
              <a:t> </a:t>
            </a:r>
            <a:r>
              <a:rPr lang="pl-PL" dirty="0" err="1" smtClean="0"/>
              <a:t>shoes</a:t>
            </a:r>
            <a:r>
              <a:rPr lang="pl-PL" dirty="0" smtClean="0"/>
              <a:t> and </a:t>
            </a:r>
            <a:r>
              <a:rPr lang="pl-PL" dirty="0" err="1" smtClean="0"/>
              <a:t>jackets</a:t>
            </a:r>
            <a:r>
              <a:rPr lang="pl-PL" dirty="0" smtClean="0"/>
              <a:t>. </a:t>
            </a:r>
            <a:endParaRPr lang="pl-PL" dirty="0"/>
          </a:p>
        </p:txBody>
      </p:sp>
      <p:pic>
        <p:nvPicPr>
          <p:cNvPr id="4" name="Symbol zastępczy zawartości 3" descr="54256839_408599053232172_8484343533992411136_n.jpg"/>
          <p:cNvPicPr>
            <a:picLocks noGrp="1" noChangeAspect="1"/>
          </p:cNvPicPr>
          <p:nvPr>
            <p:ph idx="1"/>
          </p:nvPr>
        </p:nvPicPr>
        <p:blipFill>
          <a:blip r:embed="rId2" cstate="print"/>
          <a:stretch>
            <a:fillRect/>
          </a:stretch>
        </p:blipFill>
        <p:spPr>
          <a:xfrm>
            <a:off x="2286000" y="2415381"/>
            <a:ext cx="4572000" cy="3429000"/>
          </a:xfrm>
        </p:spPr>
      </p:pic>
    </p:spTree>
  </p:cSld>
  <p:clrMapOvr>
    <a:masterClrMapping/>
  </p:clrMapOvr>
  <p:transition spd="med" advClick="0" advTm="15000">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We </a:t>
            </a:r>
            <a:r>
              <a:rPr lang="pl-PL" dirty="0" err="1" smtClean="0"/>
              <a:t>have</a:t>
            </a:r>
            <a:r>
              <a:rPr lang="pl-PL" dirty="0" smtClean="0"/>
              <a:t> </a:t>
            </a:r>
            <a:r>
              <a:rPr lang="pl-PL" dirty="0" err="1" smtClean="0"/>
              <a:t>also</a:t>
            </a:r>
            <a:r>
              <a:rPr lang="pl-PL" dirty="0" smtClean="0"/>
              <a:t> a big </a:t>
            </a:r>
            <a:r>
              <a:rPr lang="pl-PL" dirty="0" err="1" smtClean="0"/>
              <a:t>playground</a:t>
            </a:r>
            <a:r>
              <a:rPr lang="pl-PL" dirty="0" smtClean="0"/>
              <a:t> </a:t>
            </a:r>
            <a:r>
              <a:rPr lang="pl-PL" dirty="0" err="1" smtClean="0"/>
              <a:t>where</a:t>
            </a:r>
            <a:r>
              <a:rPr lang="pl-PL" dirty="0" smtClean="0"/>
              <a:t> we </a:t>
            </a:r>
            <a:r>
              <a:rPr lang="pl-PL" dirty="0" err="1" smtClean="0"/>
              <a:t>spend</a:t>
            </a:r>
            <a:r>
              <a:rPr lang="pl-PL" dirty="0" smtClean="0"/>
              <a:t> </a:t>
            </a:r>
            <a:r>
              <a:rPr lang="pl-PL" dirty="0" err="1" smtClean="0"/>
              <a:t>our</a:t>
            </a:r>
            <a:r>
              <a:rPr lang="pl-PL" dirty="0" smtClean="0"/>
              <a:t> </a:t>
            </a:r>
            <a:r>
              <a:rPr lang="pl-PL" dirty="0" err="1" smtClean="0"/>
              <a:t>breaks</a:t>
            </a:r>
            <a:r>
              <a:rPr lang="pl-PL" dirty="0" smtClean="0"/>
              <a:t> </a:t>
            </a:r>
            <a:r>
              <a:rPr lang="pl-PL" dirty="0" err="1" smtClean="0"/>
              <a:t>when</a:t>
            </a:r>
            <a:r>
              <a:rPr lang="pl-PL" dirty="0" smtClean="0"/>
              <a:t> </a:t>
            </a:r>
            <a:r>
              <a:rPr lang="pl-PL" dirty="0" err="1" smtClean="0"/>
              <a:t>the</a:t>
            </a:r>
            <a:r>
              <a:rPr lang="pl-PL" dirty="0" smtClean="0"/>
              <a:t> </a:t>
            </a:r>
            <a:r>
              <a:rPr lang="pl-PL" dirty="0" err="1" smtClean="0"/>
              <a:t>weather</a:t>
            </a:r>
            <a:r>
              <a:rPr lang="pl-PL" dirty="0" smtClean="0"/>
              <a:t> </a:t>
            </a:r>
            <a:r>
              <a:rPr lang="pl-PL" dirty="0" err="1" smtClean="0"/>
              <a:t>is</a:t>
            </a:r>
            <a:r>
              <a:rPr lang="pl-PL" dirty="0" smtClean="0"/>
              <a:t> nice.</a:t>
            </a:r>
            <a:endParaRPr lang="pl-PL" dirty="0"/>
          </a:p>
        </p:txBody>
      </p:sp>
      <p:pic>
        <p:nvPicPr>
          <p:cNvPr id="4" name="Symbol zastępczy zawartości 3" descr="53165092_308778963163243_6930421986887729152_n.jpg"/>
          <p:cNvPicPr>
            <a:picLocks noGrp="1" noChangeAspect="1"/>
          </p:cNvPicPr>
          <p:nvPr>
            <p:ph idx="1"/>
          </p:nvPr>
        </p:nvPicPr>
        <p:blipFill>
          <a:blip r:embed="rId3" cstate="print"/>
          <a:stretch>
            <a:fillRect/>
          </a:stretch>
        </p:blipFill>
        <p:spPr>
          <a:xfrm>
            <a:off x="2286000" y="2415381"/>
            <a:ext cx="4572000" cy="3429000"/>
          </a:xfrm>
        </p:spPr>
      </p:pic>
    </p:spTree>
  </p:cSld>
  <p:clrMapOvr>
    <a:masterClrMapping/>
  </p:clrMapOvr>
  <p:transition spd="med" advClick="0" advTm="15000">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err="1" smtClean="0"/>
              <a:t>Outside</a:t>
            </a:r>
            <a:r>
              <a:rPr lang="pl-PL" dirty="0" smtClean="0"/>
              <a:t> we </a:t>
            </a:r>
            <a:r>
              <a:rPr lang="pl-PL" dirty="0" err="1" smtClean="0"/>
              <a:t>have</a:t>
            </a:r>
            <a:r>
              <a:rPr lang="pl-PL" dirty="0" smtClean="0"/>
              <a:t> </a:t>
            </a:r>
            <a:r>
              <a:rPr lang="pl-PL" dirty="0" err="1" smtClean="0"/>
              <a:t>also</a:t>
            </a:r>
            <a:r>
              <a:rPr lang="pl-PL" dirty="0" smtClean="0"/>
              <a:t> a </a:t>
            </a:r>
            <a:r>
              <a:rPr lang="pl-PL" dirty="0" err="1" smtClean="0"/>
              <a:t>gym</a:t>
            </a:r>
            <a:r>
              <a:rPr lang="pl-PL" dirty="0" smtClean="0"/>
              <a:t>. </a:t>
            </a:r>
            <a:r>
              <a:rPr lang="pl-PL" dirty="0" err="1" smtClean="0"/>
              <a:t>It’s</a:t>
            </a:r>
            <a:r>
              <a:rPr lang="pl-PL" dirty="0" smtClean="0"/>
              <a:t> a great place to </a:t>
            </a:r>
            <a:r>
              <a:rPr lang="pl-PL" dirty="0" err="1" smtClean="0"/>
              <a:t>workout</a:t>
            </a:r>
            <a:r>
              <a:rPr lang="pl-PL" dirty="0" smtClean="0"/>
              <a:t>.</a:t>
            </a:r>
            <a:endParaRPr lang="pl-PL" dirty="0"/>
          </a:p>
        </p:txBody>
      </p:sp>
      <p:pic>
        <p:nvPicPr>
          <p:cNvPr id="4" name="Symbol zastępczy zawartości 3" descr="54462704_2148286048725465_5760622115506094080_n.jpg"/>
          <p:cNvPicPr>
            <a:picLocks noGrp="1" noChangeAspect="1"/>
          </p:cNvPicPr>
          <p:nvPr>
            <p:ph idx="1"/>
          </p:nvPr>
        </p:nvPicPr>
        <p:blipFill>
          <a:blip r:embed="rId2" cstate="print"/>
          <a:stretch>
            <a:fillRect/>
          </a:stretch>
        </p:blipFill>
        <p:spPr>
          <a:xfrm>
            <a:off x="2286000" y="2415381"/>
            <a:ext cx="4572000" cy="3429000"/>
          </a:xfrm>
        </p:spPr>
      </p:pic>
    </p:spTree>
  </p:cSld>
  <p:clrMapOvr>
    <a:masterClrMapping/>
  </p:clrMapOvr>
  <p:transition spd="med" advClick="0" advTm="15000">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457200" y="980728"/>
            <a:ext cx="8229600" cy="5343872"/>
          </a:xfrm>
        </p:spPr>
        <p:txBody>
          <a:bodyPr>
            <a:normAutofit/>
          </a:bodyPr>
          <a:lstStyle/>
          <a:p>
            <a:r>
              <a:rPr lang="en-US" dirty="0"/>
              <a:t>We start primary </a:t>
            </a:r>
            <a:r>
              <a:rPr lang="en-US" dirty="0" smtClean="0"/>
              <a:t>school</a:t>
            </a:r>
            <a:r>
              <a:rPr lang="pl-PL" dirty="0" smtClean="0"/>
              <a:t> (</a:t>
            </a:r>
            <a:r>
              <a:rPr lang="pl-PL" dirty="0" err="1" smtClean="0"/>
              <a:t>Polish</a:t>
            </a:r>
            <a:r>
              <a:rPr lang="pl-PL" dirty="0" smtClean="0"/>
              <a:t> –szkoła podstawowa -8 </a:t>
            </a:r>
            <a:r>
              <a:rPr lang="pl-PL" dirty="0" err="1" smtClean="0"/>
              <a:t>years</a:t>
            </a:r>
            <a:r>
              <a:rPr lang="pl-PL" dirty="0" smtClean="0"/>
              <a:t>)</a:t>
            </a:r>
            <a:r>
              <a:rPr lang="en-US" dirty="0" smtClean="0"/>
              <a:t> </a:t>
            </a:r>
            <a:r>
              <a:rPr lang="en-US" dirty="0"/>
              <a:t>when we are six years old, so when we are fifteen, we are in Year eight. Every year, there are two terms. After Year eight we go to secondary school. It lasts four or five years</a:t>
            </a:r>
            <a:r>
              <a:rPr lang="en-US" dirty="0" smtClean="0"/>
              <a:t>.</a:t>
            </a:r>
            <a:endParaRPr lang="pl-PL" dirty="0" smtClean="0"/>
          </a:p>
          <a:p>
            <a:endParaRPr lang="pl-PL" dirty="0"/>
          </a:p>
          <a:p>
            <a:endParaRPr lang="en-US" dirty="0"/>
          </a:p>
          <a:p>
            <a:r>
              <a:rPr lang="pl-PL" dirty="0" smtClean="0"/>
              <a:t>We </a:t>
            </a:r>
            <a:r>
              <a:rPr lang="pl-PL" dirty="0" err="1" smtClean="0"/>
              <a:t>get</a:t>
            </a:r>
            <a:r>
              <a:rPr lang="pl-PL" dirty="0" smtClean="0"/>
              <a:t> </a:t>
            </a:r>
            <a:r>
              <a:rPr lang="pl-PL" dirty="0" err="1" smtClean="0"/>
              <a:t>marks</a:t>
            </a:r>
            <a:r>
              <a:rPr lang="pl-PL" dirty="0" smtClean="0"/>
              <a:t> from 1 (the </a:t>
            </a:r>
            <a:r>
              <a:rPr lang="pl-PL" dirty="0" err="1" smtClean="0"/>
              <a:t>worst</a:t>
            </a:r>
            <a:r>
              <a:rPr lang="pl-PL" dirty="0" smtClean="0"/>
              <a:t>) to 6 (the </a:t>
            </a:r>
            <a:r>
              <a:rPr lang="pl-PL" dirty="0" err="1" smtClean="0"/>
              <a:t>best</a:t>
            </a:r>
            <a:r>
              <a:rPr lang="pl-PL" dirty="0" smtClean="0"/>
              <a:t>).</a:t>
            </a:r>
            <a:endParaRPr lang="en-US" dirty="0"/>
          </a:p>
          <a:p>
            <a:pPr marL="0" indent="0">
              <a:buNone/>
            </a:pPr>
            <a:r>
              <a:rPr lang="en-US" dirty="0"/>
              <a:t/>
            </a:r>
            <a:br>
              <a:rPr lang="en-US" dirty="0"/>
            </a:br>
            <a:endParaRPr lang="pl-PL" dirty="0"/>
          </a:p>
        </p:txBody>
      </p:sp>
    </p:spTree>
    <p:extLst>
      <p:ext uri="{BB962C8B-B14F-4D97-AF65-F5344CB8AC3E}">
        <p14:creationId xmlns:p14="http://schemas.microsoft.com/office/powerpoint/2010/main" val="2492831793"/>
      </p:ext>
    </p:extLst>
  </p:cSld>
  <p:clrMapOvr>
    <a:masterClrMapping/>
  </p:clrMapOvr>
  <p:transition spd="med" advClick="0" advTm="15000">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a:t>
            </a:r>
            <a:endParaRPr lang="pl-PL" dirty="0"/>
          </a:p>
        </p:txBody>
      </p:sp>
      <p:sp>
        <p:nvSpPr>
          <p:cNvPr id="3" name="Symbol zastępczy zawartości 2"/>
          <p:cNvSpPr>
            <a:spLocks noGrp="1"/>
          </p:cNvSpPr>
          <p:nvPr>
            <p:ph idx="1"/>
          </p:nvPr>
        </p:nvSpPr>
        <p:spPr>
          <a:xfrm>
            <a:off x="457200" y="1124744"/>
            <a:ext cx="8229600" cy="5199856"/>
          </a:xfrm>
        </p:spPr>
        <p:txBody>
          <a:bodyPr>
            <a:normAutofit lnSpcReduction="10000"/>
          </a:bodyPr>
          <a:lstStyle/>
          <a:p>
            <a:r>
              <a:rPr lang="en-US" b="1" dirty="0"/>
              <a:t>We go to </a:t>
            </a:r>
            <a:r>
              <a:rPr lang="en-US" b="1" dirty="0" smtClean="0"/>
              <a:t>s</a:t>
            </a:r>
            <a:r>
              <a:rPr lang="pl-PL" b="1" dirty="0" smtClean="0"/>
              <a:t>c</a:t>
            </a:r>
            <a:r>
              <a:rPr lang="en-US" b="1" dirty="0" err="1" smtClean="0"/>
              <a:t>hool</a:t>
            </a:r>
            <a:r>
              <a:rPr lang="en-US" b="1" dirty="0" smtClean="0"/>
              <a:t> </a:t>
            </a:r>
            <a:r>
              <a:rPr lang="en-US" b="1" dirty="0"/>
              <a:t>by the school bus, by car or an foot.</a:t>
            </a:r>
            <a:endParaRPr lang="en-US" dirty="0"/>
          </a:p>
          <a:p>
            <a:pPr marL="0" indent="0">
              <a:buNone/>
            </a:pPr>
            <a:endParaRPr lang="en-US" dirty="0"/>
          </a:p>
          <a:p>
            <a:r>
              <a:rPr lang="en-US" b="1" dirty="0"/>
              <a:t>Our </a:t>
            </a:r>
            <a:r>
              <a:rPr lang="en-US" b="1" dirty="0" smtClean="0"/>
              <a:t>school</a:t>
            </a:r>
            <a:r>
              <a:rPr lang="pl-PL" b="1" dirty="0" smtClean="0"/>
              <a:t> </a:t>
            </a:r>
            <a:r>
              <a:rPr lang="en-US" b="1" dirty="0" smtClean="0"/>
              <a:t>starts </a:t>
            </a:r>
            <a:r>
              <a:rPr lang="en-US" b="1" dirty="0"/>
              <a:t>at 8 o’clock. We’ve got </a:t>
            </a:r>
            <a:r>
              <a:rPr lang="en-US" b="1" dirty="0" smtClean="0"/>
              <a:t>7 </a:t>
            </a:r>
            <a:r>
              <a:rPr lang="en-US" b="1" dirty="0"/>
              <a:t>classes each day. </a:t>
            </a:r>
            <a:r>
              <a:rPr lang="en-US" b="1" dirty="0" smtClean="0"/>
              <a:t>Each </a:t>
            </a:r>
            <a:r>
              <a:rPr lang="en-US" b="1" dirty="0"/>
              <a:t>lesson lasts 45 minutes. Between the lessons we’ve got 10 or 15 minutes break. We go home </a:t>
            </a:r>
            <a:r>
              <a:rPr lang="en-US" b="1" dirty="0" smtClean="0"/>
              <a:t>at </a:t>
            </a:r>
            <a:r>
              <a:rPr lang="en-US" b="1" dirty="0"/>
              <a:t>14:25. </a:t>
            </a:r>
            <a:r>
              <a:rPr lang="pl-PL" b="1" dirty="0" smtClean="0"/>
              <a:t> </a:t>
            </a:r>
            <a:r>
              <a:rPr lang="pl-PL" b="1" dirty="0" err="1" smtClean="0"/>
              <a:t>Sometimes</a:t>
            </a:r>
            <a:r>
              <a:rPr lang="pl-PL" b="1" dirty="0" smtClean="0"/>
              <a:t> we </a:t>
            </a:r>
            <a:r>
              <a:rPr lang="pl-PL" b="1" dirty="0" err="1" smtClean="0"/>
              <a:t>have</a:t>
            </a:r>
            <a:r>
              <a:rPr lang="pl-PL" b="1" dirty="0" smtClean="0"/>
              <a:t> </a:t>
            </a:r>
            <a:r>
              <a:rPr lang="pl-PL" b="1" dirty="0" err="1" smtClean="0"/>
              <a:t>additional</a:t>
            </a:r>
            <a:r>
              <a:rPr lang="pl-PL" b="1" dirty="0" smtClean="0"/>
              <a:t> </a:t>
            </a:r>
            <a:r>
              <a:rPr lang="pl-PL" b="1" dirty="0" err="1" smtClean="0"/>
              <a:t>activities</a:t>
            </a:r>
            <a:r>
              <a:rPr lang="pl-PL" b="1" dirty="0" smtClean="0"/>
              <a:t> </a:t>
            </a:r>
            <a:r>
              <a:rPr lang="pl-PL" b="1" dirty="0" err="1" smtClean="0"/>
              <a:t>like</a:t>
            </a:r>
            <a:r>
              <a:rPr lang="pl-PL" b="1" dirty="0" smtClean="0"/>
              <a:t> football, </a:t>
            </a:r>
            <a:r>
              <a:rPr lang="pl-PL" b="1" dirty="0" err="1" smtClean="0"/>
              <a:t>billiard</a:t>
            </a:r>
            <a:r>
              <a:rPr lang="pl-PL" b="1" dirty="0" smtClean="0"/>
              <a:t> </a:t>
            </a:r>
            <a:r>
              <a:rPr lang="pl-PL" b="1" dirty="0" err="1" smtClean="0"/>
              <a:t>or</a:t>
            </a:r>
            <a:r>
              <a:rPr lang="pl-PL" b="1" dirty="0" smtClean="0"/>
              <a:t> dancing. </a:t>
            </a:r>
          </a:p>
          <a:p>
            <a:r>
              <a:rPr lang="en-US" b="1" dirty="0" smtClean="0"/>
              <a:t>We </a:t>
            </a:r>
            <a:r>
              <a:rPr lang="en-US" b="1" dirty="0"/>
              <a:t>haven’t </a:t>
            </a:r>
            <a:r>
              <a:rPr lang="pl-PL" b="1" dirty="0" err="1" smtClean="0"/>
              <a:t>got</a:t>
            </a:r>
            <a:r>
              <a:rPr lang="pl-PL" b="1" dirty="0" smtClean="0"/>
              <a:t> </a:t>
            </a:r>
            <a:r>
              <a:rPr lang="en-US" b="1" dirty="0" smtClean="0"/>
              <a:t>uniforms</a:t>
            </a:r>
            <a:r>
              <a:rPr lang="en-US" b="1" dirty="0"/>
              <a:t>.</a:t>
            </a:r>
            <a:endParaRPr lang="en-US" dirty="0"/>
          </a:p>
          <a:p>
            <a:endParaRPr lang="pl-PL" dirty="0" smtClean="0"/>
          </a:p>
          <a:p>
            <a:r>
              <a:rPr lang="pl-PL" dirty="0" smtClean="0"/>
              <a:t>BILLIARD TABLE</a:t>
            </a:r>
            <a:r>
              <a:rPr lang="en-US" dirty="0"/>
              <a:t/>
            </a:r>
            <a:br>
              <a:rPr lang="en-US" dirty="0"/>
            </a:br>
            <a:endParaRPr lang="pl-PL"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888" y="4941168"/>
            <a:ext cx="2162547" cy="1584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3431779"/>
      </p:ext>
    </p:extLst>
  </p:cSld>
  <p:clrMapOvr>
    <a:masterClrMapping/>
  </p:clrMapOvr>
  <p:transition spd="med" advClick="0" advTm="15000">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a:bodyPr>
          <a:lstStyle/>
          <a:p>
            <a:pPr marL="0" indent="0" algn="ctr">
              <a:buNone/>
            </a:pPr>
            <a:r>
              <a:rPr lang="pl-PL" sz="3600" dirty="0" err="1" smtClean="0"/>
              <a:t>Thank</a:t>
            </a:r>
            <a:r>
              <a:rPr lang="pl-PL" sz="3600" dirty="0" smtClean="0"/>
              <a:t> </a:t>
            </a:r>
            <a:r>
              <a:rPr lang="pl-PL" sz="3600" dirty="0" err="1" smtClean="0"/>
              <a:t>you</a:t>
            </a:r>
            <a:r>
              <a:rPr lang="pl-PL" sz="3600" dirty="0" smtClean="0"/>
              <a:t>!</a:t>
            </a:r>
          </a:p>
          <a:p>
            <a:pPr algn="ctr"/>
            <a:endParaRPr lang="pl-PL" sz="3600" dirty="0"/>
          </a:p>
          <a:p>
            <a:pPr marL="0" indent="0" algn="ctr">
              <a:buNone/>
            </a:pPr>
            <a:r>
              <a:rPr lang="pl-PL" sz="3600" smtClean="0"/>
              <a:t>Class </a:t>
            </a:r>
            <a:r>
              <a:rPr lang="pl-PL" sz="3600"/>
              <a:t>7</a:t>
            </a:r>
            <a:endParaRPr lang="pl-PL" sz="3600" dirty="0" smtClean="0"/>
          </a:p>
          <a:p>
            <a:pPr marL="0" indent="0" algn="ctr">
              <a:buNone/>
            </a:pPr>
            <a:r>
              <a:rPr lang="pl-PL" sz="3600" dirty="0" smtClean="0"/>
              <a:t>From Srock</a:t>
            </a:r>
            <a:endParaRPr lang="pl-PL" sz="3600" dirty="0"/>
          </a:p>
        </p:txBody>
      </p:sp>
    </p:spTree>
    <p:extLst>
      <p:ext uri="{BB962C8B-B14F-4D97-AF65-F5344CB8AC3E}">
        <p14:creationId xmlns:p14="http://schemas.microsoft.com/office/powerpoint/2010/main" val="4140095672"/>
      </p:ext>
    </p:extLst>
  </p:cSld>
  <p:clrMapOvr>
    <a:masterClrMapping/>
  </p:clrMapOvr>
  <p:transition spd="med" advClick="0" advTm="15000">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p:txBody>
          <a:bodyPr/>
          <a:lstStyle/>
          <a:p>
            <a:pPr lvl="0">
              <a:buClr>
                <a:srgbClr val="0BD0D9"/>
              </a:buClr>
            </a:pPr>
            <a:endParaRPr lang="pl-PL" sz="2400" dirty="0" smtClean="0">
              <a:solidFill>
                <a:prstClr val="black"/>
              </a:solidFill>
            </a:endParaRPr>
          </a:p>
          <a:p>
            <a:pPr lvl="0">
              <a:buClr>
                <a:srgbClr val="0BD0D9"/>
              </a:buClr>
            </a:pPr>
            <a:endParaRPr lang="pl-PL" sz="2400" dirty="0">
              <a:solidFill>
                <a:prstClr val="black"/>
              </a:solidFill>
            </a:endParaRPr>
          </a:p>
          <a:p>
            <a:pPr lvl="0">
              <a:buClr>
                <a:srgbClr val="0BD0D9"/>
              </a:buClr>
            </a:pPr>
            <a:endParaRPr lang="pl-PL" sz="2400" dirty="0" smtClean="0">
              <a:solidFill>
                <a:prstClr val="black"/>
              </a:solidFill>
            </a:endParaRPr>
          </a:p>
          <a:p>
            <a:pPr lvl="0">
              <a:buClr>
                <a:srgbClr val="0BD0D9"/>
              </a:buClr>
            </a:pPr>
            <a:r>
              <a:rPr lang="en-US" sz="2400" dirty="0" smtClean="0">
                <a:solidFill>
                  <a:prstClr val="black"/>
                </a:solidFill>
              </a:rPr>
              <a:t>The </a:t>
            </a:r>
            <a:r>
              <a:rPr lang="en-US" sz="2400" dirty="0">
                <a:solidFill>
                  <a:prstClr val="black"/>
                </a:solidFill>
              </a:rPr>
              <a:t>school has the ground floor and the first floor.</a:t>
            </a:r>
          </a:p>
          <a:p>
            <a:pPr lvl="0">
              <a:buClr>
                <a:srgbClr val="0BD0D9"/>
              </a:buClr>
            </a:pPr>
            <a:r>
              <a:rPr lang="en-US" sz="2400" dirty="0">
                <a:solidFill>
                  <a:prstClr val="black"/>
                </a:solidFill>
              </a:rPr>
              <a:t>On the ground floor, there are: a cloakroom, a canteen, a school office and a </a:t>
            </a:r>
            <a:r>
              <a:rPr lang="en-US" sz="2400" dirty="0" err="1">
                <a:solidFill>
                  <a:prstClr val="black"/>
                </a:solidFill>
              </a:rPr>
              <a:t>headteacher</a:t>
            </a:r>
            <a:r>
              <a:rPr lang="en-US" sz="2400" dirty="0">
                <a:solidFill>
                  <a:prstClr val="black"/>
                </a:solidFill>
              </a:rPr>
              <a:t> office, a teachers' room, a library and a gym. There are two classrooms and a </a:t>
            </a:r>
            <a:r>
              <a:rPr lang="en-US" sz="2400" dirty="0" err="1">
                <a:solidFill>
                  <a:prstClr val="black"/>
                </a:solidFill>
              </a:rPr>
              <a:t>kindergarden</a:t>
            </a:r>
            <a:r>
              <a:rPr lang="en-US" sz="2400" dirty="0">
                <a:solidFill>
                  <a:prstClr val="black"/>
                </a:solidFill>
              </a:rPr>
              <a:t> room, too.</a:t>
            </a:r>
          </a:p>
          <a:p>
            <a:pPr lvl="0">
              <a:buClr>
                <a:srgbClr val="0BD0D9"/>
              </a:buClr>
            </a:pPr>
            <a:r>
              <a:rPr lang="en-US" sz="2400" dirty="0">
                <a:solidFill>
                  <a:prstClr val="black"/>
                </a:solidFill>
              </a:rPr>
              <a:t>On the first floor, there are: a computer room, a tuck shop and six classrooms.</a:t>
            </a:r>
          </a:p>
          <a:p>
            <a:endParaRPr lang="pl-PL"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1" y="657224"/>
            <a:ext cx="4683593" cy="2267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894367"/>
      </p:ext>
    </p:extLst>
  </p:cSld>
  <p:clrMapOvr>
    <a:masterClrMapping/>
  </p:clrMapOvr>
  <p:transition spd="med" advClick="0" advTm="15000">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dirty="0" smtClean="0"/>
              <a:t>We </a:t>
            </a:r>
            <a:r>
              <a:rPr lang="pl-PL" sz="2800" dirty="0" err="1" smtClean="0"/>
              <a:t>have</a:t>
            </a:r>
            <a:r>
              <a:rPr lang="pl-PL" sz="2800" dirty="0" smtClean="0"/>
              <a:t> a big </a:t>
            </a:r>
            <a:r>
              <a:rPr lang="pl-PL" sz="2800" dirty="0" err="1" smtClean="0"/>
              <a:t>library</a:t>
            </a:r>
            <a:r>
              <a:rPr lang="pl-PL" sz="2800" dirty="0" smtClean="0"/>
              <a:t>, from </a:t>
            </a:r>
            <a:r>
              <a:rPr lang="pl-PL" sz="2800" dirty="0" err="1" smtClean="0"/>
              <a:t>which</a:t>
            </a:r>
            <a:r>
              <a:rPr lang="pl-PL" sz="2800" dirty="0" smtClean="0"/>
              <a:t> we </a:t>
            </a:r>
            <a:r>
              <a:rPr lang="pl-PL" sz="2800" dirty="0" err="1" smtClean="0"/>
              <a:t>can</a:t>
            </a:r>
            <a:r>
              <a:rPr lang="pl-PL" sz="2800" dirty="0" smtClean="0"/>
              <a:t> </a:t>
            </a:r>
            <a:r>
              <a:rPr lang="pl-PL" sz="2800" dirty="0" err="1" smtClean="0"/>
              <a:t>borrow</a:t>
            </a:r>
            <a:r>
              <a:rPr lang="pl-PL" sz="2800" dirty="0" smtClean="0"/>
              <a:t> </a:t>
            </a:r>
            <a:r>
              <a:rPr lang="pl-PL" sz="2800" dirty="0" err="1" smtClean="0"/>
              <a:t>books</a:t>
            </a:r>
            <a:r>
              <a:rPr lang="pl-PL" sz="2800" dirty="0" smtClean="0"/>
              <a:t>. </a:t>
            </a:r>
            <a:r>
              <a:rPr lang="pl-PL" sz="2800" dirty="0" err="1" smtClean="0"/>
              <a:t>Every</a:t>
            </a:r>
            <a:r>
              <a:rPr lang="pl-PL" sz="2800" dirty="0" smtClean="0"/>
              <a:t> student </a:t>
            </a:r>
            <a:r>
              <a:rPr lang="pl-PL" sz="2800" dirty="0" err="1" smtClean="0"/>
              <a:t>has</a:t>
            </a:r>
            <a:r>
              <a:rPr lang="pl-PL" sz="2800" dirty="0" smtClean="0"/>
              <a:t> </a:t>
            </a:r>
            <a:r>
              <a:rPr lang="pl-PL" sz="2800" dirty="0" err="1" smtClean="0"/>
              <a:t>own</a:t>
            </a:r>
            <a:r>
              <a:rPr lang="pl-PL" sz="2800" dirty="0" smtClean="0"/>
              <a:t> </a:t>
            </a:r>
            <a:r>
              <a:rPr lang="pl-PL" sz="2800" dirty="0" err="1" smtClean="0"/>
              <a:t>library</a:t>
            </a:r>
            <a:r>
              <a:rPr lang="pl-PL" sz="2800" dirty="0" smtClean="0"/>
              <a:t> </a:t>
            </a:r>
            <a:r>
              <a:rPr lang="pl-PL" sz="2800" dirty="0" err="1" smtClean="0"/>
              <a:t>card</a:t>
            </a:r>
            <a:r>
              <a:rPr lang="pl-PL" sz="2800" dirty="0" smtClean="0"/>
              <a:t> .</a:t>
            </a:r>
            <a:endParaRPr lang="pl-PL" sz="2800" dirty="0"/>
          </a:p>
        </p:txBody>
      </p:sp>
      <p:pic>
        <p:nvPicPr>
          <p:cNvPr id="4" name="Symbol zastępczy zawartości 3" descr="53383999_2146113622169810_5675157772463767552_n.jpg"/>
          <p:cNvPicPr>
            <a:picLocks noGrp="1" noChangeAspect="1"/>
          </p:cNvPicPr>
          <p:nvPr>
            <p:ph idx="1"/>
          </p:nvPr>
        </p:nvPicPr>
        <p:blipFill>
          <a:blip r:embed="rId2" cstate="print"/>
          <a:stretch>
            <a:fillRect/>
          </a:stretch>
        </p:blipFill>
        <p:spPr>
          <a:xfrm>
            <a:off x="2962540" y="1935163"/>
            <a:ext cx="3218920" cy="4389437"/>
          </a:xfrm>
        </p:spPr>
      </p:pic>
    </p:spTree>
  </p:cSld>
  <p:clrMapOvr>
    <a:masterClrMapping/>
  </p:clrMapOvr>
  <p:transition spd="med" advClick="0" advTm="15000">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2800" dirty="0" smtClean="0"/>
              <a:t>In my </a:t>
            </a:r>
            <a:r>
              <a:rPr lang="pl-PL" sz="2800" dirty="0" err="1" smtClean="0"/>
              <a:t>school</a:t>
            </a:r>
            <a:r>
              <a:rPr lang="pl-PL" sz="2800" dirty="0" smtClean="0"/>
              <a:t>  </a:t>
            </a:r>
            <a:r>
              <a:rPr lang="pl-PL" sz="2800" dirty="0" err="1" smtClean="0"/>
              <a:t>there</a:t>
            </a:r>
            <a:r>
              <a:rPr lang="pl-PL" sz="2800" dirty="0" smtClean="0"/>
              <a:t> </a:t>
            </a:r>
            <a:r>
              <a:rPr lang="pl-PL" sz="2800" dirty="0" err="1" smtClean="0"/>
              <a:t>are</a:t>
            </a:r>
            <a:r>
              <a:rPr lang="pl-PL" sz="2800" dirty="0" smtClean="0"/>
              <a:t> </a:t>
            </a:r>
            <a:r>
              <a:rPr lang="pl-PL" sz="2800" dirty="0" err="1" smtClean="0"/>
              <a:t>special</a:t>
            </a:r>
            <a:r>
              <a:rPr lang="pl-PL" sz="2800" dirty="0" smtClean="0"/>
              <a:t> </a:t>
            </a:r>
            <a:r>
              <a:rPr lang="pl-PL" sz="2800" dirty="0" err="1" smtClean="0"/>
              <a:t>rooms</a:t>
            </a:r>
            <a:r>
              <a:rPr lang="pl-PL" sz="2800" dirty="0" smtClean="0"/>
              <a:t> for </a:t>
            </a:r>
            <a:r>
              <a:rPr lang="pl-PL" sz="2800" dirty="0" err="1" smtClean="0"/>
              <a:t>subjects</a:t>
            </a:r>
            <a:r>
              <a:rPr lang="pl-PL" sz="2800" dirty="0" smtClean="0"/>
              <a:t> </a:t>
            </a:r>
            <a:r>
              <a:rPr lang="pl-PL" sz="2800" dirty="0" err="1" smtClean="0"/>
              <a:t>like</a:t>
            </a:r>
            <a:r>
              <a:rPr lang="pl-PL" sz="2800" dirty="0" smtClean="0"/>
              <a:t> IT. To sum </a:t>
            </a:r>
            <a:r>
              <a:rPr lang="pl-PL" sz="2800" dirty="0" err="1" smtClean="0"/>
              <a:t>up</a:t>
            </a:r>
            <a:r>
              <a:rPr lang="pl-PL" sz="2800" dirty="0" smtClean="0"/>
              <a:t>, we </a:t>
            </a:r>
            <a:r>
              <a:rPr lang="pl-PL" sz="2800" dirty="0" err="1" smtClean="0"/>
              <a:t>have</a:t>
            </a:r>
            <a:r>
              <a:rPr lang="pl-PL" sz="2800" dirty="0" smtClean="0"/>
              <a:t> 16 </a:t>
            </a:r>
            <a:r>
              <a:rPr lang="pl-PL" sz="2800" dirty="0" err="1" smtClean="0"/>
              <a:t>classrooms</a:t>
            </a:r>
            <a:r>
              <a:rPr lang="pl-PL" sz="2800" dirty="0" smtClean="0"/>
              <a:t>. In </a:t>
            </a:r>
            <a:r>
              <a:rPr lang="pl-PL" sz="2800" dirty="0" err="1" smtClean="0"/>
              <a:t>computer</a:t>
            </a:r>
            <a:r>
              <a:rPr lang="pl-PL" sz="2800" dirty="0" smtClean="0"/>
              <a:t> </a:t>
            </a:r>
            <a:r>
              <a:rPr lang="pl-PL" sz="2800" dirty="0" err="1" smtClean="0"/>
              <a:t>room</a:t>
            </a:r>
            <a:r>
              <a:rPr lang="pl-PL" sz="2800" dirty="0" smtClean="0"/>
              <a:t> we </a:t>
            </a:r>
            <a:r>
              <a:rPr lang="pl-PL" sz="2800" dirty="0" err="1" smtClean="0"/>
              <a:t>have</a:t>
            </a:r>
            <a:r>
              <a:rPr lang="pl-PL" sz="2800" dirty="0" smtClean="0"/>
              <a:t> </a:t>
            </a:r>
            <a:r>
              <a:rPr lang="pl-PL" sz="2800" dirty="0" err="1" smtClean="0"/>
              <a:t>new</a:t>
            </a:r>
            <a:r>
              <a:rPr lang="pl-PL" sz="2800" dirty="0" smtClean="0"/>
              <a:t> </a:t>
            </a:r>
            <a:r>
              <a:rPr lang="pl-PL" sz="2800" dirty="0" err="1" smtClean="0"/>
              <a:t>computers</a:t>
            </a:r>
            <a:r>
              <a:rPr lang="pl-PL" sz="2800" dirty="0" smtClean="0"/>
              <a:t>, the Internet etc. </a:t>
            </a:r>
            <a:r>
              <a:rPr lang="pl-PL" sz="2800" dirty="0" err="1" smtClean="0"/>
              <a:t>Every</a:t>
            </a:r>
            <a:r>
              <a:rPr lang="pl-PL" sz="2800" dirty="0" smtClean="0"/>
              <a:t> of </a:t>
            </a:r>
            <a:r>
              <a:rPr lang="pl-PL" sz="2800" dirty="0" err="1" smtClean="0"/>
              <a:t>us</a:t>
            </a:r>
            <a:r>
              <a:rPr lang="pl-PL" sz="2800" dirty="0" smtClean="0"/>
              <a:t> </a:t>
            </a:r>
            <a:r>
              <a:rPr lang="pl-PL" sz="2800" dirty="0" err="1" smtClean="0"/>
              <a:t>has</a:t>
            </a:r>
            <a:r>
              <a:rPr lang="pl-PL" sz="2800" dirty="0" smtClean="0"/>
              <a:t> </a:t>
            </a:r>
            <a:r>
              <a:rPr lang="pl-PL" sz="2800" dirty="0" err="1" smtClean="0"/>
              <a:t>own</a:t>
            </a:r>
            <a:r>
              <a:rPr lang="pl-PL" sz="2800" dirty="0" smtClean="0"/>
              <a:t> place to </a:t>
            </a:r>
            <a:r>
              <a:rPr lang="pl-PL" sz="2800" dirty="0" err="1" smtClean="0"/>
              <a:t>work</a:t>
            </a:r>
            <a:r>
              <a:rPr lang="pl-PL" sz="2800" dirty="0" smtClean="0"/>
              <a:t>. </a:t>
            </a:r>
            <a:endParaRPr lang="pl-PL" sz="2800" dirty="0"/>
          </a:p>
        </p:txBody>
      </p:sp>
      <p:pic>
        <p:nvPicPr>
          <p:cNvPr id="4" name="Symbol zastępczy zawartości 3" descr="53553180_2330746810504606_6042237254179487744_n.jpg"/>
          <p:cNvPicPr>
            <a:picLocks noGrp="1" noChangeAspect="1"/>
          </p:cNvPicPr>
          <p:nvPr>
            <p:ph idx="1"/>
          </p:nvPr>
        </p:nvPicPr>
        <p:blipFill>
          <a:blip r:embed="rId2" cstate="print"/>
          <a:stretch>
            <a:fillRect/>
          </a:stretch>
        </p:blipFill>
        <p:spPr>
          <a:xfrm>
            <a:off x="2286000" y="2415381"/>
            <a:ext cx="4572000" cy="3429000"/>
          </a:xfrm>
        </p:spPr>
      </p:pic>
    </p:spTree>
  </p:cSld>
  <p:clrMapOvr>
    <a:masterClrMapping/>
  </p:clrMapOvr>
  <p:transition spd="med" advClick="0" advTm="15000">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2800" dirty="0" err="1" smtClean="0"/>
              <a:t>This</a:t>
            </a:r>
            <a:r>
              <a:rPr lang="pl-PL" sz="2800" dirty="0" smtClean="0"/>
              <a:t> </a:t>
            </a:r>
            <a:r>
              <a:rPr lang="pl-PL" sz="2800" dirty="0" err="1" smtClean="0"/>
              <a:t>is</a:t>
            </a:r>
            <a:r>
              <a:rPr lang="pl-PL" sz="2800" dirty="0" smtClean="0"/>
              <a:t> </a:t>
            </a:r>
            <a:r>
              <a:rPr lang="pl-PL" sz="2800" dirty="0" err="1" smtClean="0"/>
              <a:t>teachers</a:t>
            </a:r>
            <a:r>
              <a:rPr lang="pl-PL" sz="2800" dirty="0" smtClean="0"/>
              <a:t> </a:t>
            </a:r>
            <a:r>
              <a:rPr lang="pl-PL" sz="2800" dirty="0" err="1" smtClean="0"/>
              <a:t>room</a:t>
            </a:r>
            <a:r>
              <a:rPr lang="pl-PL" sz="2800" dirty="0" smtClean="0"/>
              <a:t>. </a:t>
            </a:r>
            <a:r>
              <a:rPr lang="pl-PL" sz="2800" dirty="0" err="1" smtClean="0"/>
              <a:t>It’s</a:t>
            </a:r>
            <a:r>
              <a:rPr lang="pl-PL" sz="2800" dirty="0" smtClean="0"/>
              <a:t> a place to </a:t>
            </a:r>
            <a:r>
              <a:rPr lang="pl-PL" sz="2800" dirty="0" err="1" smtClean="0"/>
              <a:t>recovery</a:t>
            </a:r>
            <a:r>
              <a:rPr lang="pl-PL" sz="2800" dirty="0" smtClean="0"/>
              <a:t> for </a:t>
            </a:r>
            <a:r>
              <a:rPr lang="pl-PL" sz="2800" dirty="0" err="1" smtClean="0"/>
              <a:t>teachers</a:t>
            </a:r>
            <a:r>
              <a:rPr lang="pl-PL" sz="2800" dirty="0" smtClean="0"/>
              <a:t> </a:t>
            </a:r>
            <a:r>
              <a:rPr lang="pl-PL" sz="2800" dirty="0" err="1" smtClean="0"/>
              <a:t>during</a:t>
            </a:r>
            <a:r>
              <a:rPr lang="pl-PL" sz="2800" dirty="0" smtClean="0"/>
              <a:t> </a:t>
            </a:r>
            <a:r>
              <a:rPr lang="pl-PL" sz="2800" dirty="0" err="1" smtClean="0"/>
              <a:t>breaks</a:t>
            </a:r>
            <a:r>
              <a:rPr lang="pl-PL" sz="2800" dirty="0" smtClean="0"/>
              <a:t>. </a:t>
            </a:r>
            <a:r>
              <a:rPr lang="pl-PL" sz="2800" dirty="0" err="1" smtClean="0"/>
              <a:t>Here</a:t>
            </a:r>
            <a:r>
              <a:rPr lang="pl-PL" sz="2800" dirty="0" smtClean="0"/>
              <a:t> </a:t>
            </a:r>
            <a:r>
              <a:rPr lang="pl-PL" sz="2800" dirty="0" err="1" smtClean="0"/>
              <a:t>are</a:t>
            </a:r>
            <a:r>
              <a:rPr lang="pl-PL" sz="2800" dirty="0" smtClean="0"/>
              <a:t> </a:t>
            </a:r>
            <a:r>
              <a:rPr lang="pl-PL" sz="2800" dirty="0" err="1" smtClean="0"/>
              <a:t>all</a:t>
            </a:r>
            <a:r>
              <a:rPr lang="pl-PL" sz="2800" dirty="0" smtClean="0"/>
              <a:t> </a:t>
            </a:r>
            <a:r>
              <a:rPr lang="pl-PL" sz="2800" dirty="0" err="1" smtClean="0"/>
              <a:t>registeries</a:t>
            </a:r>
            <a:r>
              <a:rPr lang="pl-PL" sz="2800" dirty="0" smtClean="0"/>
              <a:t> of </a:t>
            </a:r>
            <a:r>
              <a:rPr lang="pl-PL" sz="2800" dirty="0" err="1" smtClean="0"/>
              <a:t>every</a:t>
            </a:r>
            <a:r>
              <a:rPr lang="pl-PL" sz="2800" dirty="0" smtClean="0"/>
              <a:t> </a:t>
            </a:r>
            <a:r>
              <a:rPr lang="pl-PL" sz="2800" dirty="0" err="1" smtClean="0"/>
              <a:t>classes</a:t>
            </a:r>
            <a:r>
              <a:rPr lang="pl-PL" sz="2800" dirty="0" smtClean="0"/>
              <a:t>. </a:t>
            </a:r>
            <a:r>
              <a:rPr lang="pl-PL" sz="2800" dirty="0" err="1" smtClean="0"/>
              <a:t>It’s</a:t>
            </a:r>
            <a:r>
              <a:rPr lang="pl-PL" sz="2800" dirty="0" smtClean="0"/>
              <a:t> a place for </a:t>
            </a:r>
            <a:r>
              <a:rPr lang="pl-PL" sz="2800" dirty="0" err="1" smtClean="0"/>
              <a:t>discussion</a:t>
            </a:r>
            <a:r>
              <a:rPr lang="pl-PL" sz="2800" dirty="0" smtClean="0"/>
              <a:t> </a:t>
            </a:r>
            <a:r>
              <a:rPr lang="pl-PL" sz="2800" dirty="0" err="1" smtClean="0"/>
              <a:t>about</a:t>
            </a:r>
            <a:r>
              <a:rPr lang="pl-PL" sz="2800" dirty="0" smtClean="0"/>
              <a:t> </a:t>
            </a:r>
            <a:r>
              <a:rPr lang="pl-PL" sz="2800" dirty="0" err="1" smtClean="0"/>
              <a:t>our</a:t>
            </a:r>
            <a:r>
              <a:rPr lang="pl-PL" sz="2800" dirty="0" smtClean="0"/>
              <a:t> </a:t>
            </a:r>
            <a:r>
              <a:rPr lang="pl-PL" sz="2800" dirty="0" err="1" smtClean="0"/>
              <a:t>behaviour</a:t>
            </a:r>
            <a:r>
              <a:rPr lang="pl-PL" sz="2800" dirty="0" smtClean="0"/>
              <a:t>. </a:t>
            </a:r>
            <a:endParaRPr lang="pl-PL" sz="2800" dirty="0"/>
          </a:p>
        </p:txBody>
      </p:sp>
      <p:pic>
        <p:nvPicPr>
          <p:cNvPr id="4" name="Symbol zastępczy zawartości 3" descr="53664117_548703458946395_7342733998285651968_n.jpg"/>
          <p:cNvPicPr>
            <a:picLocks noGrp="1" noChangeAspect="1"/>
          </p:cNvPicPr>
          <p:nvPr>
            <p:ph idx="1"/>
          </p:nvPr>
        </p:nvPicPr>
        <p:blipFill>
          <a:blip r:embed="rId2" cstate="print"/>
          <a:stretch>
            <a:fillRect/>
          </a:stretch>
        </p:blipFill>
        <p:spPr>
          <a:xfrm>
            <a:off x="2962540" y="1935163"/>
            <a:ext cx="3218920" cy="4389437"/>
          </a:xfrm>
        </p:spPr>
      </p:pic>
    </p:spTree>
  </p:cSld>
  <p:clrMapOvr>
    <a:masterClrMapping/>
  </p:clrMapOvr>
  <p:transition spd="med" advClick="0" advTm="15000">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dirty="0" err="1" smtClean="0"/>
              <a:t>It’s</a:t>
            </a:r>
            <a:r>
              <a:rPr lang="pl-PL" sz="2800" dirty="0" smtClean="0"/>
              <a:t> </a:t>
            </a:r>
            <a:r>
              <a:rPr lang="pl-PL" sz="2800" dirty="0" err="1" smtClean="0"/>
              <a:t>our</a:t>
            </a:r>
            <a:r>
              <a:rPr lang="pl-PL" sz="2800" dirty="0" smtClean="0"/>
              <a:t> </a:t>
            </a:r>
            <a:r>
              <a:rPr lang="pl-PL" sz="2800" dirty="0" err="1" smtClean="0"/>
              <a:t>head</a:t>
            </a:r>
            <a:r>
              <a:rPr lang="pl-PL" sz="2800" dirty="0" smtClean="0"/>
              <a:t> </a:t>
            </a:r>
            <a:r>
              <a:rPr lang="pl-PL" sz="2800" dirty="0" err="1" smtClean="0"/>
              <a:t>teacher’s</a:t>
            </a:r>
            <a:r>
              <a:rPr lang="pl-PL" sz="2800" dirty="0" smtClean="0"/>
              <a:t> </a:t>
            </a:r>
            <a:r>
              <a:rPr lang="pl-PL" sz="2800" dirty="0" err="1" smtClean="0"/>
              <a:t>room</a:t>
            </a:r>
            <a:r>
              <a:rPr lang="pl-PL" sz="2800" dirty="0" smtClean="0"/>
              <a:t> and </a:t>
            </a:r>
            <a:r>
              <a:rPr lang="pl-PL" sz="2800" dirty="0" err="1" smtClean="0"/>
              <a:t>school</a:t>
            </a:r>
            <a:r>
              <a:rPr lang="pl-PL" sz="2800" dirty="0" smtClean="0"/>
              <a:t> </a:t>
            </a:r>
            <a:r>
              <a:rPr lang="pl-PL" sz="2800" dirty="0" err="1" smtClean="0"/>
              <a:t>office</a:t>
            </a:r>
            <a:r>
              <a:rPr lang="pl-PL" sz="2800" dirty="0" smtClean="0"/>
              <a:t>. </a:t>
            </a:r>
            <a:r>
              <a:rPr lang="pl-PL" sz="2800" dirty="0" err="1" smtClean="0"/>
              <a:t>If</a:t>
            </a:r>
            <a:r>
              <a:rPr lang="pl-PL" sz="2800" dirty="0" smtClean="0"/>
              <a:t> </a:t>
            </a:r>
            <a:r>
              <a:rPr lang="pl-PL" sz="2800" dirty="0" err="1" smtClean="0"/>
              <a:t>you</a:t>
            </a:r>
            <a:r>
              <a:rPr lang="pl-PL" sz="2800" dirty="0" smtClean="0"/>
              <a:t> </a:t>
            </a:r>
            <a:r>
              <a:rPr lang="pl-PL" sz="2800" dirty="0" err="1" smtClean="0"/>
              <a:t>have</a:t>
            </a:r>
            <a:r>
              <a:rPr lang="pl-PL" sz="2800" dirty="0" smtClean="0"/>
              <a:t> </a:t>
            </a:r>
            <a:r>
              <a:rPr lang="pl-PL" sz="2800" dirty="0" err="1" smtClean="0"/>
              <a:t>any</a:t>
            </a:r>
            <a:r>
              <a:rPr lang="pl-PL" sz="2800" dirty="0" smtClean="0"/>
              <a:t> </a:t>
            </a:r>
            <a:r>
              <a:rPr lang="pl-PL" sz="2800" dirty="0" err="1" smtClean="0"/>
              <a:t>problems</a:t>
            </a:r>
            <a:r>
              <a:rPr lang="pl-PL" sz="2800" dirty="0" smtClean="0"/>
              <a:t> </a:t>
            </a:r>
            <a:r>
              <a:rPr lang="pl-PL" sz="2800" dirty="0" err="1" smtClean="0"/>
              <a:t>with</a:t>
            </a:r>
            <a:r>
              <a:rPr lang="pl-PL" sz="2800" dirty="0" smtClean="0"/>
              <a:t> </a:t>
            </a:r>
            <a:r>
              <a:rPr lang="pl-PL" sz="2800" dirty="0" err="1" smtClean="0"/>
              <a:t>documents</a:t>
            </a:r>
            <a:r>
              <a:rPr lang="pl-PL" sz="2800" dirty="0" smtClean="0"/>
              <a:t>, </a:t>
            </a:r>
            <a:r>
              <a:rPr lang="pl-PL" sz="2800" dirty="0" err="1" smtClean="0"/>
              <a:t>come</a:t>
            </a:r>
            <a:r>
              <a:rPr lang="pl-PL" sz="2800" dirty="0" smtClean="0"/>
              <a:t> </a:t>
            </a:r>
            <a:r>
              <a:rPr lang="pl-PL" sz="2800" dirty="0" err="1" smtClean="0"/>
              <a:t>here</a:t>
            </a:r>
            <a:r>
              <a:rPr lang="pl-PL" sz="2800" dirty="0" smtClean="0"/>
              <a:t>!</a:t>
            </a:r>
            <a:endParaRPr lang="pl-PL" sz="2800" dirty="0"/>
          </a:p>
        </p:txBody>
      </p:sp>
      <p:pic>
        <p:nvPicPr>
          <p:cNvPr id="4" name="Symbol zastępczy zawartości 3" descr="53915111_615791732225929_766420124944039936_n.jpg"/>
          <p:cNvPicPr>
            <a:picLocks noGrp="1" noChangeAspect="1"/>
          </p:cNvPicPr>
          <p:nvPr>
            <p:ph idx="1"/>
          </p:nvPr>
        </p:nvPicPr>
        <p:blipFill>
          <a:blip r:embed="rId2" cstate="print"/>
          <a:stretch>
            <a:fillRect/>
          </a:stretch>
        </p:blipFill>
        <p:spPr>
          <a:xfrm>
            <a:off x="2962540" y="1935163"/>
            <a:ext cx="3218920" cy="4389437"/>
          </a:xfrm>
        </p:spPr>
      </p:pic>
    </p:spTree>
  </p:cSld>
  <p:clrMapOvr>
    <a:masterClrMapping/>
  </p:clrMapOvr>
  <p:transition spd="med" advClick="0" advTm="15000">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err="1" smtClean="0"/>
              <a:t>There</a:t>
            </a:r>
            <a:r>
              <a:rPr lang="pl-PL" dirty="0" smtClean="0"/>
              <a:t> </a:t>
            </a:r>
            <a:r>
              <a:rPr lang="pl-PL" dirty="0" err="1" smtClean="0"/>
              <a:t>is</a:t>
            </a:r>
            <a:r>
              <a:rPr lang="pl-PL" dirty="0" smtClean="0"/>
              <a:t> </a:t>
            </a:r>
            <a:r>
              <a:rPr lang="pl-PL" dirty="0" err="1" smtClean="0"/>
              <a:t>also</a:t>
            </a:r>
            <a:r>
              <a:rPr lang="pl-PL" dirty="0" smtClean="0"/>
              <a:t> a </a:t>
            </a:r>
            <a:r>
              <a:rPr lang="pl-PL" dirty="0" err="1" smtClean="0"/>
              <a:t>canteen</a:t>
            </a:r>
            <a:r>
              <a:rPr lang="pl-PL" dirty="0" smtClean="0"/>
              <a:t>. We </a:t>
            </a:r>
            <a:r>
              <a:rPr lang="pl-PL" dirty="0" err="1" smtClean="0"/>
              <a:t>eat</a:t>
            </a:r>
            <a:r>
              <a:rPr lang="pl-PL" dirty="0" smtClean="0"/>
              <a:t> </a:t>
            </a:r>
            <a:r>
              <a:rPr lang="pl-PL" dirty="0" err="1" smtClean="0"/>
              <a:t>our</a:t>
            </a:r>
            <a:r>
              <a:rPr lang="pl-PL" dirty="0" smtClean="0"/>
              <a:t> lunch </a:t>
            </a:r>
            <a:r>
              <a:rPr lang="pl-PL" dirty="0" err="1" smtClean="0"/>
              <a:t>here</a:t>
            </a:r>
            <a:r>
              <a:rPr lang="pl-PL" dirty="0" smtClean="0"/>
              <a:t>. </a:t>
            </a:r>
            <a:endParaRPr lang="pl-PL" dirty="0"/>
          </a:p>
        </p:txBody>
      </p:sp>
      <p:pic>
        <p:nvPicPr>
          <p:cNvPr id="4" name="Symbol zastępczy zawartości 3" descr="53738091_1574077239393794_31128428312788992_n.jpg"/>
          <p:cNvPicPr>
            <a:picLocks noGrp="1" noChangeAspect="1"/>
          </p:cNvPicPr>
          <p:nvPr>
            <p:ph idx="1"/>
          </p:nvPr>
        </p:nvPicPr>
        <p:blipFill>
          <a:blip r:embed="rId2" cstate="print"/>
          <a:stretch>
            <a:fillRect/>
          </a:stretch>
        </p:blipFill>
        <p:spPr>
          <a:xfrm>
            <a:off x="2286000" y="2415381"/>
            <a:ext cx="4572000" cy="3429000"/>
          </a:xfrm>
        </p:spPr>
      </p:pic>
    </p:spTree>
  </p:cSld>
  <p:clrMapOvr>
    <a:masterClrMapping/>
  </p:clrMapOvr>
  <p:transition spd="med" advClick="0" advTm="15000">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3" descr="53860951_298355130847089_6783024211142115328_n.jpg"/>
          <p:cNvPicPr>
            <a:picLocks noGrp="1" noChangeAspect="1"/>
          </p:cNvPicPr>
          <p:nvPr>
            <p:ph idx="1"/>
          </p:nvPr>
        </p:nvPicPr>
        <p:blipFill>
          <a:blip r:embed="rId2" cstate="print"/>
          <a:stretch>
            <a:fillRect/>
          </a:stretch>
        </p:blipFill>
        <p:spPr>
          <a:xfrm>
            <a:off x="2962540" y="1935163"/>
            <a:ext cx="3218920" cy="4389437"/>
          </a:xfrm>
        </p:spPr>
      </p:pic>
      <p:sp>
        <p:nvSpPr>
          <p:cNvPr id="2" name="Tytuł 1"/>
          <p:cNvSpPr>
            <a:spLocks noGrp="1"/>
          </p:cNvSpPr>
          <p:nvPr>
            <p:ph type="title"/>
          </p:nvPr>
        </p:nvSpPr>
        <p:spPr>
          <a:xfrm>
            <a:off x="914400" y="512064"/>
            <a:ext cx="7762056" cy="1908824"/>
          </a:xfrm>
        </p:spPr>
        <p:txBody>
          <a:bodyPr>
            <a:normAutofit fontScale="90000"/>
          </a:bodyPr>
          <a:lstStyle/>
          <a:p>
            <a:r>
              <a:rPr lang="pl-PL" dirty="0" err="1" smtClean="0"/>
              <a:t>It’s</a:t>
            </a:r>
            <a:r>
              <a:rPr lang="pl-PL" dirty="0" smtClean="0"/>
              <a:t> </a:t>
            </a:r>
            <a:r>
              <a:rPr lang="pl-PL" dirty="0" err="1" smtClean="0"/>
              <a:t>our</a:t>
            </a:r>
            <a:r>
              <a:rPr lang="pl-PL" dirty="0" smtClean="0"/>
              <a:t> </a:t>
            </a:r>
            <a:r>
              <a:rPr lang="pl-PL" dirty="0" err="1" smtClean="0"/>
              <a:t>tuck</a:t>
            </a:r>
            <a:r>
              <a:rPr lang="pl-PL" dirty="0" smtClean="0"/>
              <a:t> shop. </a:t>
            </a:r>
            <a:r>
              <a:rPr lang="pl-PL" dirty="0" err="1" smtClean="0"/>
              <a:t>If</a:t>
            </a:r>
            <a:r>
              <a:rPr lang="pl-PL" dirty="0" smtClean="0"/>
              <a:t> </a:t>
            </a:r>
            <a:r>
              <a:rPr lang="pl-PL" dirty="0" err="1" smtClean="0"/>
              <a:t>you</a:t>
            </a:r>
            <a:r>
              <a:rPr lang="pl-PL" dirty="0" smtClean="0"/>
              <a:t> </a:t>
            </a:r>
            <a:r>
              <a:rPr lang="pl-PL" dirty="0" err="1" smtClean="0"/>
              <a:t>forget</a:t>
            </a:r>
            <a:r>
              <a:rPr lang="pl-PL" dirty="0" smtClean="0"/>
              <a:t> </a:t>
            </a:r>
            <a:r>
              <a:rPr lang="pl-PL" dirty="0" err="1" smtClean="0"/>
              <a:t>your</a:t>
            </a:r>
            <a:r>
              <a:rPr lang="pl-PL" dirty="0" smtClean="0"/>
              <a:t> </a:t>
            </a:r>
            <a:r>
              <a:rPr lang="pl-PL" dirty="0" err="1" smtClean="0"/>
              <a:t>luch</a:t>
            </a:r>
            <a:r>
              <a:rPr lang="pl-PL" dirty="0" smtClean="0"/>
              <a:t> </a:t>
            </a:r>
            <a:r>
              <a:rPr lang="pl-PL" dirty="0" err="1" smtClean="0"/>
              <a:t>box</a:t>
            </a:r>
            <a:r>
              <a:rPr lang="pl-PL" dirty="0" smtClean="0"/>
              <a:t>, </a:t>
            </a:r>
            <a:r>
              <a:rPr lang="pl-PL" dirty="0" err="1" smtClean="0"/>
              <a:t>you</a:t>
            </a:r>
            <a:r>
              <a:rPr lang="pl-PL" dirty="0" smtClean="0"/>
              <a:t> </a:t>
            </a:r>
            <a:r>
              <a:rPr lang="pl-PL" dirty="0" err="1" smtClean="0"/>
              <a:t>can</a:t>
            </a:r>
            <a:r>
              <a:rPr lang="pl-PL" dirty="0" smtClean="0"/>
              <a:t> buy </a:t>
            </a:r>
            <a:r>
              <a:rPr lang="pl-PL" dirty="0" err="1" smtClean="0"/>
              <a:t>here</a:t>
            </a:r>
            <a:r>
              <a:rPr lang="pl-PL" dirty="0" smtClean="0"/>
              <a:t> </a:t>
            </a:r>
            <a:r>
              <a:rPr lang="pl-PL" dirty="0" err="1" smtClean="0"/>
              <a:t>something</a:t>
            </a:r>
            <a:r>
              <a:rPr lang="pl-PL" dirty="0" smtClean="0"/>
              <a:t> to </a:t>
            </a:r>
            <a:r>
              <a:rPr lang="pl-PL" dirty="0" err="1" smtClean="0"/>
              <a:t>eat</a:t>
            </a:r>
            <a:r>
              <a:rPr lang="pl-PL" dirty="0" smtClean="0"/>
              <a:t>. </a:t>
            </a:r>
            <a:endParaRPr lang="pl-PL" dirty="0"/>
          </a:p>
        </p:txBody>
      </p:sp>
    </p:spTree>
  </p:cSld>
  <p:clrMapOvr>
    <a:masterClrMapping/>
  </p:clrMapOvr>
  <p:transition spd="med" advClick="0" advTm="15000">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err="1" smtClean="0"/>
              <a:t>It’s</a:t>
            </a:r>
            <a:r>
              <a:rPr lang="pl-PL" dirty="0" smtClean="0"/>
              <a:t> </a:t>
            </a:r>
            <a:r>
              <a:rPr lang="pl-PL" dirty="0" err="1" smtClean="0"/>
              <a:t>our</a:t>
            </a:r>
            <a:r>
              <a:rPr lang="pl-PL" dirty="0" smtClean="0"/>
              <a:t> hall. </a:t>
            </a:r>
            <a:r>
              <a:rPr lang="pl-PL" dirty="0" err="1" smtClean="0"/>
              <a:t>The</a:t>
            </a:r>
            <a:r>
              <a:rPr lang="pl-PL" dirty="0" smtClean="0"/>
              <a:t> place </a:t>
            </a:r>
            <a:r>
              <a:rPr lang="pl-PL" dirty="0" err="1" smtClean="0"/>
              <a:t>where</a:t>
            </a:r>
            <a:r>
              <a:rPr lang="pl-PL" dirty="0" smtClean="0"/>
              <a:t> we </a:t>
            </a:r>
            <a:r>
              <a:rPr lang="pl-PL" dirty="0" err="1" smtClean="0"/>
              <a:t>spend</a:t>
            </a:r>
            <a:r>
              <a:rPr lang="pl-PL" dirty="0" smtClean="0"/>
              <a:t> </a:t>
            </a:r>
            <a:r>
              <a:rPr lang="pl-PL" dirty="0" err="1" smtClean="0"/>
              <a:t>breaks</a:t>
            </a:r>
            <a:r>
              <a:rPr lang="pl-PL" dirty="0" smtClean="0"/>
              <a:t>, </a:t>
            </a:r>
            <a:r>
              <a:rPr lang="pl-PL" dirty="0" err="1" smtClean="0"/>
              <a:t>meet</a:t>
            </a:r>
            <a:r>
              <a:rPr lang="pl-PL" dirty="0" smtClean="0"/>
              <a:t> </a:t>
            </a:r>
            <a:r>
              <a:rPr lang="pl-PL" dirty="0" err="1" smtClean="0"/>
              <a:t>with</a:t>
            </a:r>
            <a:r>
              <a:rPr lang="pl-PL" dirty="0" smtClean="0"/>
              <a:t> </a:t>
            </a:r>
            <a:r>
              <a:rPr lang="pl-PL" dirty="0" err="1" smtClean="0"/>
              <a:t>friends</a:t>
            </a:r>
            <a:r>
              <a:rPr lang="pl-PL" dirty="0" smtClean="0"/>
              <a:t> and </a:t>
            </a:r>
            <a:r>
              <a:rPr lang="pl-PL" dirty="0" err="1" smtClean="0"/>
              <a:t>rest</a:t>
            </a:r>
            <a:r>
              <a:rPr lang="pl-PL" dirty="0" smtClean="0"/>
              <a:t>.</a:t>
            </a:r>
            <a:endParaRPr lang="pl-PL" dirty="0"/>
          </a:p>
        </p:txBody>
      </p:sp>
      <p:pic>
        <p:nvPicPr>
          <p:cNvPr id="4" name="Symbol zastępczy zawartości 3" descr="54190738_354477508490135_329029533216800768_n.jpg"/>
          <p:cNvPicPr>
            <a:picLocks noGrp="1" noChangeAspect="1"/>
          </p:cNvPicPr>
          <p:nvPr>
            <p:ph idx="1"/>
          </p:nvPr>
        </p:nvPicPr>
        <p:blipFill>
          <a:blip r:embed="rId2" cstate="print"/>
          <a:stretch>
            <a:fillRect/>
          </a:stretch>
        </p:blipFill>
        <p:spPr>
          <a:xfrm>
            <a:off x="2962540" y="1935163"/>
            <a:ext cx="3218920" cy="438943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spd="med" advClick="0" advTm="15000">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zepływ">
  <a:themeElements>
    <a:clrScheme name="Przepły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rzepły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rzepły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120</TotalTime>
  <Words>454</Words>
  <Application>Microsoft Office PowerPoint</Application>
  <PresentationFormat>Pokaz na ekranie (4:3)</PresentationFormat>
  <Paragraphs>49</Paragraphs>
  <Slides>16</Slides>
  <Notes>2</Notes>
  <HiddenSlides>0</HiddenSlides>
  <MMClips>0</MMClips>
  <ScaleCrop>false</ScaleCrop>
  <HeadingPairs>
    <vt:vector size="4" baseType="variant">
      <vt:variant>
        <vt:lpstr>Motyw</vt:lpstr>
      </vt:variant>
      <vt:variant>
        <vt:i4>1</vt:i4>
      </vt:variant>
      <vt:variant>
        <vt:lpstr>Tytuły slajdów</vt:lpstr>
      </vt:variant>
      <vt:variant>
        <vt:i4>16</vt:i4>
      </vt:variant>
    </vt:vector>
  </HeadingPairs>
  <TitlesOfParts>
    <vt:vector size="17" baseType="lpstr">
      <vt:lpstr>Przepływ</vt:lpstr>
      <vt:lpstr> </vt:lpstr>
      <vt:lpstr>Prezentacja programu PowerPoint</vt:lpstr>
      <vt:lpstr>We have a big library, from which we can borrow books. Every student has own library card .</vt:lpstr>
      <vt:lpstr>In my school  there are special rooms for subjects like IT. To sum up, we have 16 classrooms. In computer room we have new computers, the Internet etc. Every of us has own place to work. </vt:lpstr>
      <vt:lpstr>This is teachers room. It’s a place to recovery for teachers during breaks. Here are all registeries of every classes. It’s a place for discussion about our behaviour. </vt:lpstr>
      <vt:lpstr>It’s our head teacher’s room and school office. If you have any problems with documents, come here!</vt:lpstr>
      <vt:lpstr>There is also a canteen. We eat our lunch here. </vt:lpstr>
      <vt:lpstr>It’s our tuck shop. If you forget your luch box, you can buy here something to eat. </vt:lpstr>
      <vt:lpstr>It’s our hall. The place where we spend breaks, meet with friends and rest.</vt:lpstr>
      <vt:lpstr>There is a big gym where we exercise during PE, have concerts and performances.  PE is our favourite subject.</vt:lpstr>
      <vt:lpstr>Cloakroom is a place to leave your shoes and jackets. </vt:lpstr>
      <vt:lpstr>We have also a big playground where we spend our breaks when the weather is nice.</vt:lpstr>
      <vt:lpstr>Outside we have also a gym. It’s a great place to workout.</vt:lpstr>
      <vt:lpstr>Prezentacja programu PowerPoint</vt:lpstr>
      <vt:lpstr> </vt:lpstr>
      <vt:lpstr>Prezentacja programu PowerPoint</vt:lpstr>
    </vt:vector>
  </TitlesOfParts>
  <Company>DOM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cp:lastModifiedBy>Lenovo</cp:lastModifiedBy>
  <cp:revision>42</cp:revision>
  <dcterms:created xsi:type="dcterms:W3CDTF">2019-03-12T14:05:19Z</dcterms:created>
  <dcterms:modified xsi:type="dcterms:W3CDTF">2019-12-01T19:25:09Z</dcterms:modified>
</cp:coreProperties>
</file>