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4" d="100"/>
          <a:sy n="84" d="100"/>
        </p:scale>
        <p:origin x="658"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k-SK" smtClean="0"/>
              <a:t>Upravte štýly predlohy textu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smtClean="0"/>
              <a:t>Upravte štýly predlohy textu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k-SK" smtClean="0"/>
              <a:t>Upravte štýly predlohy textu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k-SK" smtClean="0"/>
              <a:t>Upravte štýly predlohy textu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k-SK" smtClean="0"/>
              <a:t>Upravte štýly predlohy textu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k-SK" smtClean="0"/>
              <a:t>Upravte štýly predlohy textu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42A54C80-263E-416B-A8E0-580EDEADCBDC}" type="datetimeFigureOut">
              <a:rPr lang="en-US" dirty="0"/>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4593" y="2406984"/>
            <a:ext cx="7766936" cy="3819016"/>
          </a:xfrm>
        </p:spPr>
        <p:txBody>
          <a:bodyPr/>
          <a:lstStyle/>
          <a:p>
            <a:pPr algn="ctr"/>
            <a:r>
              <a:rPr lang="sk-SK" sz="4400" dirty="0" smtClean="0">
                <a:latin typeface="+mn-lt"/>
              </a:rPr>
              <a:t/>
            </a:r>
            <a:br>
              <a:rPr lang="sk-SK" sz="4400" dirty="0" smtClean="0">
                <a:latin typeface="+mn-lt"/>
              </a:rPr>
            </a:br>
            <a:r>
              <a:rPr lang="sk-SK" sz="4000" dirty="0" err="1" smtClean="0">
                <a:solidFill>
                  <a:schemeClr val="accent2">
                    <a:lumMod val="50000"/>
                  </a:schemeClr>
                </a:solidFill>
                <a:latin typeface="+mn-lt"/>
              </a:rPr>
              <a:t>Hello</a:t>
            </a:r>
            <a:r>
              <a:rPr lang="sk-SK" sz="4000" dirty="0" smtClean="0">
                <a:solidFill>
                  <a:schemeClr val="accent2">
                    <a:lumMod val="50000"/>
                  </a:schemeClr>
                </a:solidFill>
                <a:latin typeface="+mn-lt"/>
              </a:rPr>
              <a:t> </a:t>
            </a:r>
            <a:r>
              <a:rPr lang="sk-SK" sz="4000" dirty="0" err="1" smtClean="0">
                <a:solidFill>
                  <a:schemeClr val="accent2">
                    <a:lumMod val="50000"/>
                  </a:schemeClr>
                </a:solidFill>
                <a:latin typeface="+mn-lt"/>
              </a:rPr>
              <a:t>there</a:t>
            </a:r>
            <a:r>
              <a:rPr lang="sk-SK" sz="4000" dirty="0" smtClean="0">
                <a:solidFill>
                  <a:schemeClr val="accent2">
                    <a:lumMod val="50000"/>
                  </a:schemeClr>
                </a:solidFill>
                <a:latin typeface="+mn-lt"/>
              </a:rPr>
              <a:t>, </a:t>
            </a:r>
            <a:r>
              <a:rPr lang="sk-SK" sz="4000" dirty="0" err="1" smtClean="0">
                <a:solidFill>
                  <a:schemeClr val="accent2">
                    <a:lumMod val="50000"/>
                  </a:schemeClr>
                </a:solidFill>
                <a:latin typeface="+mn-lt"/>
              </a:rPr>
              <a:t>we</a:t>
            </a:r>
            <a:r>
              <a:rPr lang="sk-SK" sz="4000" dirty="0" smtClean="0">
                <a:solidFill>
                  <a:schemeClr val="accent2">
                    <a:lumMod val="50000"/>
                  </a:schemeClr>
                </a:solidFill>
                <a:latin typeface="+mn-lt"/>
              </a:rPr>
              <a:t> are a </a:t>
            </a:r>
            <a:r>
              <a:rPr lang="sk-SK" sz="4000" dirty="0" err="1" smtClean="0">
                <a:solidFill>
                  <a:schemeClr val="accent2">
                    <a:lumMod val="50000"/>
                  </a:schemeClr>
                </a:solidFill>
                <a:latin typeface="+mn-lt"/>
              </a:rPr>
              <a:t>small</a:t>
            </a:r>
            <a:r>
              <a:rPr lang="sk-SK" sz="4000" dirty="0" smtClean="0">
                <a:solidFill>
                  <a:schemeClr val="accent2">
                    <a:lumMod val="50000"/>
                  </a:schemeClr>
                </a:solidFill>
                <a:latin typeface="+mn-lt"/>
              </a:rPr>
              <a:t> </a:t>
            </a:r>
            <a:r>
              <a:rPr lang="sk-SK" sz="4000" dirty="0" err="1" smtClean="0">
                <a:solidFill>
                  <a:schemeClr val="accent2">
                    <a:lumMod val="50000"/>
                  </a:schemeClr>
                </a:solidFill>
                <a:latin typeface="+mn-lt"/>
              </a:rPr>
              <a:t>Primary</a:t>
            </a:r>
            <a:r>
              <a:rPr lang="sk-SK" sz="4000" dirty="0" smtClean="0">
                <a:solidFill>
                  <a:schemeClr val="accent2">
                    <a:lumMod val="50000"/>
                  </a:schemeClr>
                </a:solidFill>
                <a:latin typeface="+mn-lt"/>
              </a:rPr>
              <a:t> </a:t>
            </a:r>
            <a:r>
              <a:rPr lang="sk-SK" sz="4000" dirty="0" err="1" smtClean="0">
                <a:solidFill>
                  <a:schemeClr val="accent2">
                    <a:lumMod val="50000"/>
                  </a:schemeClr>
                </a:solidFill>
                <a:latin typeface="+mn-lt"/>
              </a:rPr>
              <a:t>school</a:t>
            </a:r>
            <a:r>
              <a:rPr lang="sk-SK" sz="4000" dirty="0" smtClean="0">
                <a:solidFill>
                  <a:schemeClr val="accent2">
                    <a:lumMod val="50000"/>
                  </a:schemeClr>
                </a:solidFill>
                <a:latin typeface="+mn-lt"/>
              </a:rPr>
              <a:t> at </a:t>
            </a:r>
            <a:r>
              <a:rPr lang="sk-SK" sz="4000" dirty="0" err="1" smtClean="0">
                <a:solidFill>
                  <a:schemeClr val="accent2">
                    <a:lumMod val="50000"/>
                  </a:schemeClr>
                </a:solidFill>
                <a:latin typeface="+mn-lt"/>
              </a:rPr>
              <a:t>south-east</a:t>
            </a:r>
            <a:r>
              <a:rPr lang="sk-SK" sz="4000" dirty="0" smtClean="0">
                <a:solidFill>
                  <a:schemeClr val="accent2">
                    <a:lumMod val="50000"/>
                  </a:schemeClr>
                </a:solidFill>
                <a:latin typeface="+mn-lt"/>
              </a:rPr>
              <a:t> Slovakia! </a:t>
            </a:r>
            <a:r>
              <a:rPr lang="sk-SK" sz="4000" dirty="0" err="1" smtClean="0">
                <a:solidFill>
                  <a:schemeClr val="accent2">
                    <a:lumMod val="50000"/>
                  </a:schemeClr>
                </a:solidFill>
                <a:latin typeface="+mn-lt"/>
              </a:rPr>
              <a:t>We</a:t>
            </a:r>
            <a:r>
              <a:rPr lang="sk-SK" sz="4000" dirty="0" smtClean="0">
                <a:solidFill>
                  <a:schemeClr val="accent2">
                    <a:lumMod val="50000"/>
                  </a:schemeClr>
                </a:solidFill>
                <a:latin typeface="+mn-lt"/>
              </a:rPr>
              <a:t> are </a:t>
            </a:r>
            <a:r>
              <a:rPr lang="sk-SK" sz="4000" dirty="0" err="1" smtClean="0">
                <a:solidFill>
                  <a:schemeClr val="accent2">
                    <a:lumMod val="50000"/>
                  </a:schemeClr>
                </a:solidFill>
                <a:latin typeface="+mn-lt"/>
              </a:rPr>
              <a:t>from</a:t>
            </a:r>
            <a:r>
              <a:rPr lang="sk-SK" sz="4000" dirty="0" smtClean="0">
                <a:solidFill>
                  <a:schemeClr val="accent2">
                    <a:lumMod val="50000"/>
                  </a:schemeClr>
                </a:solidFill>
                <a:latin typeface="+mn-lt"/>
              </a:rPr>
              <a:t> </a:t>
            </a:r>
            <a:r>
              <a:rPr lang="sk-SK" sz="4000" dirty="0">
                <a:solidFill>
                  <a:schemeClr val="accent2">
                    <a:lumMod val="50000"/>
                  </a:schemeClr>
                </a:solidFill>
                <a:latin typeface="+mn-lt"/>
              </a:rPr>
              <a:t>T</a:t>
            </a:r>
            <a:r>
              <a:rPr lang="sk-SK" sz="4000" dirty="0" smtClean="0">
                <a:solidFill>
                  <a:schemeClr val="accent2">
                    <a:lumMod val="50000"/>
                  </a:schemeClr>
                </a:solidFill>
                <a:latin typeface="+mn-lt"/>
              </a:rPr>
              <a:t>rstené pri Hornáde.</a:t>
            </a:r>
            <a:br>
              <a:rPr lang="sk-SK" sz="4000" dirty="0" smtClean="0">
                <a:solidFill>
                  <a:schemeClr val="accent2">
                    <a:lumMod val="50000"/>
                  </a:schemeClr>
                </a:solidFill>
                <a:latin typeface="+mn-lt"/>
              </a:rPr>
            </a:br>
            <a:r>
              <a:rPr lang="sk-SK" sz="4400" dirty="0" err="1" smtClean="0">
                <a:latin typeface="+mn-lt"/>
              </a:rPr>
              <a:t>Hallo</a:t>
            </a:r>
            <a:r>
              <a:rPr lang="sk-SK" sz="4400" dirty="0" smtClean="0">
                <a:latin typeface="+mn-lt"/>
              </a:rPr>
              <a:t> </a:t>
            </a:r>
            <a:r>
              <a:rPr lang="sk-SK" sz="4400" dirty="0" err="1" smtClean="0">
                <a:latin typeface="+mn-lt"/>
              </a:rPr>
              <a:t>alle</a:t>
            </a:r>
            <a:r>
              <a:rPr lang="sk-SK" sz="4400" dirty="0" smtClean="0">
                <a:latin typeface="+mn-lt"/>
              </a:rPr>
              <a:t>, </a:t>
            </a:r>
            <a:r>
              <a:rPr lang="sk-SK" sz="4400" dirty="0" err="1" smtClean="0">
                <a:latin typeface="+mn-lt"/>
              </a:rPr>
              <a:t>wir</a:t>
            </a:r>
            <a:r>
              <a:rPr lang="sk-SK" sz="4400" dirty="0" smtClean="0">
                <a:latin typeface="+mn-lt"/>
              </a:rPr>
              <a:t> </a:t>
            </a:r>
            <a:r>
              <a:rPr lang="sk-SK" sz="4400" dirty="0" err="1" smtClean="0">
                <a:latin typeface="+mn-lt"/>
              </a:rPr>
              <a:t>sind</a:t>
            </a:r>
            <a:r>
              <a:rPr lang="sk-SK" sz="4400" dirty="0" smtClean="0">
                <a:latin typeface="+mn-lt"/>
              </a:rPr>
              <a:t> </a:t>
            </a:r>
            <a:r>
              <a:rPr lang="sk-SK" sz="4400" dirty="0" err="1" smtClean="0">
                <a:latin typeface="+mn-lt"/>
              </a:rPr>
              <a:t>eine</a:t>
            </a:r>
            <a:r>
              <a:rPr lang="sk-SK" sz="4400" dirty="0" smtClean="0">
                <a:latin typeface="+mn-lt"/>
              </a:rPr>
              <a:t> </a:t>
            </a:r>
            <a:r>
              <a:rPr lang="sk-SK" sz="4400" dirty="0" err="1" smtClean="0">
                <a:latin typeface="+mn-lt"/>
              </a:rPr>
              <a:t>kleine</a:t>
            </a:r>
            <a:r>
              <a:rPr lang="sk-SK" sz="4400" dirty="0" smtClean="0">
                <a:latin typeface="+mn-lt"/>
              </a:rPr>
              <a:t> </a:t>
            </a:r>
            <a:r>
              <a:rPr lang="sk-SK" sz="4400" dirty="0" err="1" smtClean="0">
                <a:latin typeface="+mn-lt"/>
              </a:rPr>
              <a:t>Grundschule</a:t>
            </a:r>
            <a:r>
              <a:rPr lang="sk-SK" sz="4400" dirty="0" smtClean="0">
                <a:latin typeface="+mn-lt"/>
              </a:rPr>
              <a:t> </a:t>
            </a:r>
            <a:r>
              <a:rPr lang="sk-SK" sz="4400" dirty="0" err="1" smtClean="0">
                <a:latin typeface="+mn-lt"/>
              </a:rPr>
              <a:t>aus</a:t>
            </a:r>
            <a:r>
              <a:rPr lang="sk-SK" sz="4400" dirty="0" smtClean="0">
                <a:latin typeface="+mn-lt"/>
              </a:rPr>
              <a:t> </a:t>
            </a:r>
            <a:r>
              <a:rPr lang="sk-SK" sz="4400" dirty="0" err="1" smtClean="0">
                <a:latin typeface="+mn-lt"/>
              </a:rPr>
              <a:t>Südosten</a:t>
            </a:r>
            <a:r>
              <a:rPr lang="sk-SK" sz="4400" dirty="0" smtClean="0">
                <a:latin typeface="+mn-lt"/>
              </a:rPr>
              <a:t> der </a:t>
            </a:r>
            <a:r>
              <a:rPr lang="sk-SK" sz="4400" dirty="0" err="1" smtClean="0">
                <a:latin typeface="+mn-lt"/>
              </a:rPr>
              <a:t>Slowakei</a:t>
            </a:r>
            <a:r>
              <a:rPr lang="sk-SK" sz="4400" dirty="0" smtClean="0">
                <a:latin typeface="+mn-lt"/>
              </a:rPr>
              <a:t>! </a:t>
            </a:r>
            <a:r>
              <a:rPr lang="sk-SK" sz="4400" dirty="0" err="1" smtClean="0">
                <a:latin typeface="+mn-lt"/>
              </a:rPr>
              <a:t>Wir</a:t>
            </a:r>
            <a:r>
              <a:rPr lang="sk-SK" sz="4400" dirty="0" smtClean="0">
                <a:latin typeface="+mn-lt"/>
              </a:rPr>
              <a:t> </a:t>
            </a:r>
            <a:r>
              <a:rPr lang="sk-SK" sz="4400" dirty="0" err="1" smtClean="0">
                <a:latin typeface="+mn-lt"/>
              </a:rPr>
              <a:t>sind</a:t>
            </a:r>
            <a:r>
              <a:rPr lang="sk-SK" sz="4400" dirty="0" smtClean="0">
                <a:latin typeface="+mn-lt"/>
              </a:rPr>
              <a:t> </a:t>
            </a:r>
            <a:r>
              <a:rPr lang="sk-SK" sz="4400" dirty="0" err="1" smtClean="0">
                <a:latin typeface="+mn-lt"/>
              </a:rPr>
              <a:t>aus</a:t>
            </a:r>
            <a:r>
              <a:rPr lang="sk-SK" sz="4400" dirty="0" smtClean="0">
                <a:latin typeface="+mn-lt"/>
              </a:rPr>
              <a:t> Trstené pri Hornáde.</a:t>
            </a:r>
            <a:endParaRPr lang="sk-SK" sz="4400" dirty="0">
              <a:latin typeface="+mn-lt"/>
            </a:endParaRPr>
          </a:p>
        </p:txBody>
      </p:sp>
      <p:sp>
        <p:nvSpPr>
          <p:cNvPr id="3" name="Podnadpis 2"/>
          <p:cNvSpPr>
            <a:spLocks noGrp="1"/>
          </p:cNvSpPr>
          <p:nvPr>
            <p:ph type="subTitle" idx="1"/>
          </p:nvPr>
        </p:nvSpPr>
        <p:spPr>
          <a:xfrm>
            <a:off x="5396487" y="9228140"/>
            <a:ext cx="7766936" cy="1096899"/>
          </a:xfrm>
        </p:spPr>
        <p:txBody>
          <a:bodyPr/>
          <a:lstStyle/>
          <a:p>
            <a:endParaRPr lang="sk-SK" dirty="0"/>
          </a:p>
        </p:txBody>
      </p:sp>
      <p:pic>
        <p:nvPicPr>
          <p:cNvPr id="1026" name="Picture 2" descr="Poloha obce na Slovensk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80556" y="2821856"/>
            <a:ext cx="4435447" cy="2184870"/>
          </a:xfrm>
          <a:prstGeom prst="rect">
            <a:avLst/>
          </a:prstGeom>
          <a:noFill/>
          <a:extLst>
            <a:ext uri="{909E8E84-426E-40DD-AFC4-6F175D3DCCD1}">
              <a14:hiddenFill xmlns:a14="http://schemas.microsoft.com/office/drawing/2010/main">
                <a:solidFill>
                  <a:srgbClr val="FFFFFF"/>
                </a:solidFill>
              </a14:hiddenFill>
            </a:ext>
          </a:extLst>
        </p:spPr>
      </p:pic>
      <p:sp>
        <p:nvSpPr>
          <p:cNvPr id="4" name="Ovál 3"/>
          <p:cNvSpPr/>
          <p:nvPr/>
        </p:nvSpPr>
        <p:spPr>
          <a:xfrm flipV="1">
            <a:off x="10619217" y="3914291"/>
            <a:ext cx="103030" cy="1345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202734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55" y="1316182"/>
            <a:ext cx="7537305" cy="5326148"/>
          </a:xfrm>
          <a:prstGeom prst="rect">
            <a:avLst/>
          </a:prstGeom>
        </p:spPr>
      </p:pic>
      <p:sp>
        <p:nvSpPr>
          <p:cNvPr id="3" name="Nadpis 2"/>
          <p:cNvSpPr>
            <a:spLocks noGrp="1"/>
          </p:cNvSpPr>
          <p:nvPr>
            <p:ph type="title"/>
          </p:nvPr>
        </p:nvSpPr>
        <p:spPr>
          <a:xfrm>
            <a:off x="469516" y="238821"/>
            <a:ext cx="8596668" cy="1320800"/>
          </a:xfrm>
        </p:spPr>
        <p:txBody>
          <a:bodyPr>
            <a:normAutofit/>
          </a:bodyPr>
          <a:lstStyle/>
          <a:p>
            <a:r>
              <a:rPr lang="sk-SK" sz="2800" dirty="0" err="1" smtClean="0">
                <a:solidFill>
                  <a:schemeClr val="accent2">
                    <a:lumMod val="50000"/>
                  </a:schemeClr>
                </a:solidFill>
              </a:rPr>
              <a:t>Who</a:t>
            </a:r>
            <a:r>
              <a:rPr lang="sk-SK" sz="2800" dirty="0" smtClean="0">
                <a:solidFill>
                  <a:schemeClr val="accent2">
                    <a:lumMod val="50000"/>
                  </a:schemeClr>
                </a:solidFill>
              </a:rPr>
              <a:t> </a:t>
            </a:r>
            <a:r>
              <a:rPr lang="sk-SK" sz="2800" dirty="0" err="1" smtClean="0">
                <a:solidFill>
                  <a:schemeClr val="accent2">
                    <a:lumMod val="50000"/>
                  </a:schemeClr>
                </a:solidFill>
              </a:rPr>
              <a:t>is</a:t>
            </a:r>
            <a:r>
              <a:rPr lang="sk-SK" sz="2800" dirty="0" smtClean="0">
                <a:solidFill>
                  <a:schemeClr val="accent2">
                    <a:lumMod val="50000"/>
                  </a:schemeClr>
                </a:solidFill>
              </a:rPr>
              <a:t> </a:t>
            </a:r>
            <a:r>
              <a:rPr lang="sk-SK" sz="2800" dirty="0" err="1" smtClean="0">
                <a:solidFill>
                  <a:schemeClr val="accent2">
                    <a:lumMod val="50000"/>
                  </a:schemeClr>
                </a:solidFill>
              </a:rPr>
              <a:t>who</a:t>
            </a:r>
            <a:r>
              <a:rPr lang="sk-SK" sz="2800" dirty="0" smtClean="0">
                <a:solidFill>
                  <a:schemeClr val="accent2">
                    <a:lumMod val="50000"/>
                  </a:schemeClr>
                </a:solidFill>
              </a:rPr>
              <a:t>? </a:t>
            </a:r>
            <a:r>
              <a:rPr lang="sk-SK" sz="2800" dirty="0" err="1" smtClean="0">
                <a:solidFill>
                  <a:schemeClr val="accent2">
                    <a:lumMod val="50000"/>
                  </a:schemeClr>
                </a:solidFill>
              </a:rPr>
              <a:t>Write</a:t>
            </a:r>
            <a:r>
              <a:rPr lang="sk-SK" sz="2800" dirty="0" smtClean="0">
                <a:solidFill>
                  <a:schemeClr val="accent2">
                    <a:lumMod val="50000"/>
                  </a:schemeClr>
                </a:solidFill>
              </a:rPr>
              <a:t> </a:t>
            </a:r>
            <a:r>
              <a:rPr lang="sk-SK" sz="2800" dirty="0" err="1" smtClean="0">
                <a:solidFill>
                  <a:schemeClr val="accent2">
                    <a:lumMod val="50000"/>
                  </a:schemeClr>
                </a:solidFill>
              </a:rPr>
              <a:t>our</a:t>
            </a:r>
            <a:r>
              <a:rPr lang="sk-SK" sz="2800" dirty="0" smtClean="0">
                <a:solidFill>
                  <a:schemeClr val="accent2">
                    <a:lumMod val="50000"/>
                  </a:schemeClr>
                </a:solidFill>
              </a:rPr>
              <a:t> </a:t>
            </a:r>
            <a:r>
              <a:rPr lang="sk-SK" sz="2800" dirty="0" err="1" smtClean="0">
                <a:solidFill>
                  <a:schemeClr val="accent2">
                    <a:lumMod val="50000"/>
                  </a:schemeClr>
                </a:solidFill>
              </a:rPr>
              <a:t>names</a:t>
            </a:r>
            <a:r>
              <a:rPr lang="sk-SK" sz="2800" dirty="0" smtClean="0">
                <a:solidFill>
                  <a:schemeClr val="accent2">
                    <a:lumMod val="50000"/>
                  </a:schemeClr>
                </a:solidFill>
              </a:rPr>
              <a:t>:</a:t>
            </a:r>
            <a:r>
              <a:rPr lang="sk-SK" sz="2800" dirty="0" smtClean="0"/>
              <a:t/>
            </a:r>
            <a:br>
              <a:rPr lang="sk-SK" sz="2800" dirty="0" smtClean="0"/>
            </a:br>
            <a:r>
              <a:rPr lang="sk-SK" sz="2800" dirty="0" err="1" smtClean="0"/>
              <a:t>Wer</a:t>
            </a:r>
            <a:r>
              <a:rPr lang="sk-SK" sz="2800" dirty="0" smtClean="0"/>
              <a:t> </a:t>
            </a:r>
            <a:r>
              <a:rPr lang="sk-SK" sz="2800" dirty="0" err="1" smtClean="0"/>
              <a:t>ist</a:t>
            </a:r>
            <a:r>
              <a:rPr lang="sk-SK" sz="2800" dirty="0" smtClean="0"/>
              <a:t> das? </a:t>
            </a:r>
            <a:r>
              <a:rPr lang="sk-SK" sz="2800" dirty="0" err="1" smtClean="0"/>
              <a:t>Schreib</a:t>
            </a:r>
            <a:r>
              <a:rPr lang="sk-SK" sz="2800" dirty="0" smtClean="0"/>
              <a:t> </a:t>
            </a:r>
            <a:r>
              <a:rPr lang="sk-SK" sz="2800" dirty="0" err="1" smtClean="0"/>
              <a:t>unsere</a:t>
            </a:r>
            <a:r>
              <a:rPr lang="sk-SK" sz="2800" dirty="0" smtClean="0"/>
              <a:t> </a:t>
            </a:r>
            <a:r>
              <a:rPr lang="sk-SK" sz="2800" dirty="0" err="1" smtClean="0"/>
              <a:t>Namen</a:t>
            </a:r>
            <a:r>
              <a:rPr lang="sk-SK" sz="2800" dirty="0" smtClean="0"/>
              <a:t>: </a:t>
            </a:r>
            <a:endParaRPr lang="sk-SK" sz="2800" dirty="0"/>
          </a:p>
        </p:txBody>
      </p:sp>
    </p:spTree>
    <p:extLst>
      <p:ext uri="{BB962C8B-B14F-4D97-AF65-F5344CB8AC3E}">
        <p14:creationId xmlns:p14="http://schemas.microsoft.com/office/powerpoint/2010/main" val="226959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sk-SK" dirty="0" err="1" smtClean="0">
                <a:solidFill>
                  <a:schemeClr val="accent2">
                    <a:lumMod val="50000"/>
                  </a:schemeClr>
                </a:solidFill>
              </a:rPr>
              <a:t>There</a:t>
            </a:r>
            <a:r>
              <a:rPr lang="sk-SK" dirty="0" smtClean="0">
                <a:solidFill>
                  <a:schemeClr val="accent2">
                    <a:lumMod val="50000"/>
                  </a:schemeClr>
                </a:solidFill>
              </a:rPr>
              <a:t> are 118 </a:t>
            </a:r>
            <a:r>
              <a:rPr lang="sk-SK" dirty="0" err="1" smtClean="0">
                <a:solidFill>
                  <a:schemeClr val="accent2">
                    <a:lumMod val="50000"/>
                  </a:schemeClr>
                </a:solidFill>
              </a:rPr>
              <a:t>pupils</a:t>
            </a:r>
            <a:r>
              <a:rPr lang="sk-SK" dirty="0" smtClean="0">
                <a:solidFill>
                  <a:schemeClr val="accent2">
                    <a:lumMod val="50000"/>
                  </a:schemeClr>
                </a:solidFill>
              </a:rPr>
              <a:t> at </a:t>
            </a:r>
            <a:r>
              <a:rPr lang="sk-SK" dirty="0" err="1" smtClean="0">
                <a:solidFill>
                  <a:schemeClr val="accent2">
                    <a:lumMod val="50000"/>
                  </a:schemeClr>
                </a:solidFill>
              </a:rPr>
              <a:t>our</a:t>
            </a:r>
            <a:r>
              <a:rPr lang="sk-SK" dirty="0" smtClean="0">
                <a:solidFill>
                  <a:schemeClr val="accent2">
                    <a:lumMod val="50000"/>
                  </a:schemeClr>
                </a:solidFill>
              </a:rPr>
              <a:t> </a:t>
            </a:r>
            <a:r>
              <a:rPr lang="sk-SK" dirty="0" err="1" smtClean="0">
                <a:solidFill>
                  <a:schemeClr val="accent2">
                    <a:lumMod val="50000"/>
                  </a:schemeClr>
                </a:solidFill>
              </a:rPr>
              <a:t>school</a:t>
            </a:r>
            <a:r>
              <a:rPr lang="sk-SK" dirty="0" smtClean="0">
                <a:solidFill>
                  <a:schemeClr val="accent2">
                    <a:lumMod val="50000"/>
                  </a:schemeClr>
                </a:solidFill>
              </a:rPr>
              <a:t>. </a:t>
            </a:r>
            <a:r>
              <a:rPr lang="sk-SK" dirty="0" err="1" smtClean="0">
                <a:solidFill>
                  <a:schemeClr val="accent2">
                    <a:lumMod val="50000"/>
                  </a:schemeClr>
                </a:solidFill>
              </a:rPr>
              <a:t>There</a:t>
            </a:r>
            <a:r>
              <a:rPr lang="sk-SK" dirty="0" smtClean="0">
                <a:solidFill>
                  <a:schemeClr val="accent2">
                    <a:lumMod val="50000"/>
                  </a:schemeClr>
                </a:solidFill>
              </a:rPr>
              <a:t> are 9 </a:t>
            </a:r>
            <a:r>
              <a:rPr lang="sk-SK" dirty="0" err="1" smtClean="0">
                <a:solidFill>
                  <a:schemeClr val="accent2">
                    <a:lumMod val="50000"/>
                  </a:schemeClr>
                </a:solidFill>
              </a:rPr>
              <a:t>classes</a:t>
            </a:r>
            <a:r>
              <a:rPr lang="sk-SK" dirty="0" smtClean="0">
                <a:solidFill>
                  <a:schemeClr val="accent2">
                    <a:lumMod val="50000"/>
                  </a:schemeClr>
                </a:solidFill>
              </a:rPr>
              <a:t> </a:t>
            </a:r>
            <a:r>
              <a:rPr lang="sk-SK" dirty="0" err="1" smtClean="0">
                <a:solidFill>
                  <a:schemeClr val="accent2">
                    <a:lumMod val="50000"/>
                  </a:schemeClr>
                </a:solidFill>
              </a:rPr>
              <a:t>there</a:t>
            </a:r>
            <a:r>
              <a:rPr lang="sk-SK" dirty="0" smtClean="0">
                <a:solidFill>
                  <a:schemeClr val="accent2">
                    <a:lumMod val="50000"/>
                  </a:schemeClr>
                </a:solidFill>
              </a:rPr>
              <a:t>.</a:t>
            </a:r>
            <a:br>
              <a:rPr lang="sk-SK" dirty="0" smtClean="0">
                <a:solidFill>
                  <a:schemeClr val="accent2">
                    <a:lumMod val="50000"/>
                  </a:schemeClr>
                </a:solidFill>
              </a:rPr>
            </a:br>
            <a:r>
              <a:rPr lang="sk-SK" dirty="0" err="1" smtClean="0"/>
              <a:t>Unsere</a:t>
            </a:r>
            <a:r>
              <a:rPr lang="sk-SK" dirty="0" smtClean="0"/>
              <a:t> </a:t>
            </a:r>
            <a:r>
              <a:rPr lang="sk-SK" dirty="0" err="1" smtClean="0"/>
              <a:t>Schule</a:t>
            </a:r>
            <a:r>
              <a:rPr lang="sk-SK" dirty="0" smtClean="0"/>
              <a:t> </a:t>
            </a:r>
            <a:r>
              <a:rPr lang="sk-SK" dirty="0" err="1" smtClean="0"/>
              <a:t>besuchen</a:t>
            </a:r>
            <a:r>
              <a:rPr lang="sk-SK" dirty="0" smtClean="0"/>
              <a:t> </a:t>
            </a:r>
            <a:r>
              <a:rPr lang="sk-SK" dirty="0"/>
              <a:t>118 </a:t>
            </a:r>
            <a:r>
              <a:rPr lang="sk-SK" dirty="0" err="1" smtClean="0"/>
              <a:t>Schüler</a:t>
            </a:r>
            <a:r>
              <a:rPr lang="sk-SK" dirty="0" smtClean="0"/>
              <a:t>, </a:t>
            </a:r>
            <a:r>
              <a:rPr lang="sk-SK" dirty="0" err="1" smtClean="0"/>
              <a:t>die</a:t>
            </a:r>
            <a:r>
              <a:rPr lang="sk-SK" dirty="0" smtClean="0"/>
              <a:t> in </a:t>
            </a:r>
            <a:r>
              <a:rPr lang="sk-SK" dirty="0" err="1" smtClean="0"/>
              <a:t>jedem</a:t>
            </a:r>
            <a:r>
              <a:rPr lang="sk-SK" dirty="0" smtClean="0"/>
              <a:t> </a:t>
            </a:r>
            <a:r>
              <a:rPr lang="sk-SK" dirty="0" err="1" smtClean="0"/>
              <a:t>Jahrgang</a:t>
            </a:r>
            <a:r>
              <a:rPr lang="sk-SK" dirty="0" smtClean="0"/>
              <a:t> in </a:t>
            </a:r>
            <a:r>
              <a:rPr lang="sk-SK" dirty="0" err="1" smtClean="0"/>
              <a:t>nur</a:t>
            </a:r>
            <a:r>
              <a:rPr lang="sk-SK" dirty="0" smtClean="0"/>
              <a:t> </a:t>
            </a:r>
            <a:r>
              <a:rPr lang="sk-SK" dirty="0" err="1" smtClean="0"/>
              <a:t>einer</a:t>
            </a:r>
            <a:r>
              <a:rPr lang="sk-SK" dirty="0" smtClean="0"/>
              <a:t> </a:t>
            </a:r>
            <a:r>
              <a:rPr lang="sk-SK" dirty="0" err="1" smtClean="0"/>
              <a:t>Klasse</a:t>
            </a:r>
            <a:r>
              <a:rPr lang="sk-SK" dirty="0" smtClean="0"/>
              <a:t> </a:t>
            </a:r>
            <a:r>
              <a:rPr lang="sk-SK" dirty="0" err="1" smtClean="0"/>
              <a:t>gelernt</a:t>
            </a:r>
            <a:r>
              <a:rPr lang="sk-SK" dirty="0" smtClean="0"/>
              <a:t> </a:t>
            </a:r>
            <a:r>
              <a:rPr lang="sk-SK" dirty="0" err="1" smtClean="0"/>
              <a:t>sind</a:t>
            </a:r>
            <a:r>
              <a:rPr lang="sk-SK" dirty="0" smtClean="0"/>
              <a:t>. </a:t>
            </a:r>
            <a:r>
              <a:rPr lang="sk-SK" dirty="0" err="1" smtClean="0"/>
              <a:t>Wir</a:t>
            </a:r>
            <a:r>
              <a:rPr lang="sk-SK" dirty="0" smtClean="0"/>
              <a:t> </a:t>
            </a:r>
            <a:r>
              <a:rPr lang="sk-SK" dirty="0" err="1" smtClean="0"/>
              <a:t>haben</a:t>
            </a:r>
            <a:r>
              <a:rPr lang="sk-SK" dirty="0" smtClean="0"/>
              <a:t> </a:t>
            </a:r>
            <a:r>
              <a:rPr lang="sk-SK" dirty="0" err="1" smtClean="0"/>
              <a:t>also</a:t>
            </a:r>
            <a:r>
              <a:rPr lang="sk-SK" dirty="0" smtClean="0"/>
              <a:t> </a:t>
            </a:r>
            <a:r>
              <a:rPr lang="sk-SK" dirty="0" err="1" smtClean="0"/>
              <a:t>neun</a:t>
            </a:r>
            <a:r>
              <a:rPr lang="sk-SK" dirty="0" smtClean="0"/>
              <a:t> </a:t>
            </a:r>
            <a:r>
              <a:rPr lang="sk-SK" dirty="0" err="1" smtClean="0"/>
              <a:t>Klassen</a:t>
            </a:r>
            <a:r>
              <a:rPr lang="sk-SK" dirty="0" smtClean="0"/>
              <a:t>.</a:t>
            </a:r>
            <a:endParaRPr lang="sk-SK" dirty="0"/>
          </a:p>
        </p:txBody>
      </p:sp>
      <p:pic>
        <p:nvPicPr>
          <p:cNvPr id="3" name="Obrázok 2"/>
          <p:cNvPicPr>
            <a:picLocks noChangeAspect="1"/>
          </p:cNvPicPr>
          <p:nvPr/>
        </p:nvPicPr>
        <p:blipFill>
          <a:blip r:embed="rId2"/>
          <a:stretch>
            <a:fillRect/>
          </a:stretch>
        </p:blipFill>
        <p:spPr>
          <a:xfrm>
            <a:off x="2612395" y="3147283"/>
            <a:ext cx="4726545" cy="3540347"/>
          </a:xfrm>
          <a:prstGeom prst="rect">
            <a:avLst/>
          </a:prstGeom>
        </p:spPr>
      </p:pic>
    </p:spTree>
    <p:extLst>
      <p:ext uri="{BB962C8B-B14F-4D97-AF65-F5344CB8AC3E}">
        <p14:creationId xmlns:p14="http://schemas.microsoft.com/office/powerpoint/2010/main" val="307644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86082" y="661959"/>
            <a:ext cx="8596668" cy="5044225"/>
          </a:xfrm>
        </p:spPr>
        <p:txBody>
          <a:bodyPr>
            <a:normAutofit/>
          </a:bodyPr>
          <a:lstStyle/>
          <a:p>
            <a:r>
              <a:rPr lang="sk-SK" dirty="0" err="1" smtClean="0">
                <a:solidFill>
                  <a:schemeClr val="accent2">
                    <a:lumMod val="50000"/>
                  </a:schemeClr>
                </a:solidFill>
              </a:rPr>
              <a:t>We</a:t>
            </a:r>
            <a:r>
              <a:rPr lang="sk-SK" dirty="0" smtClean="0">
                <a:solidFill>
                  <a:schemeClr val="accent2">
                    <a:lumMod val="50000"/>
                  </a:schemeClr>
                </a:solidFill>
              </a:rPr>
              <a:t> are in </a:t>
            </a:r>
            <a:r>
              <a:rPr lang="sk-SK" dirty="0" err="1" smtClean="0">
                <a:solidFill>
                  <a:schemeClr val="accent2">
                    <a:lumMod val="50000"/>
                  </a:schemeClr>
                </a:solidFill>
              </a:rPr>
              <a:t>the</a:t>
            </a:r>
            <a:r>
              <a:rPr lang="sk-SK" dirty="0" smtClean="0">
                <a:solidFill>
                  <a:schemeClr val="accent2">
                    <a:lumMod val="50000"/>
                  </a:schemeClr>
                </a:solidFill>
              </a:rPr>
              <a:t> 7th </a:t>
            </a:r>
            <a:r>
              <a:rPr lang="sk-SK" dirty="0" err="1" smtClean="0">
                <a:solidFill>
                  <a:schemeClr val="accent2">
                    <a:lumMod val="50000"/>
                  </a:schemeClr>
                </a:solidFill>
              </a:rPr>
              <a:t>grade</a:t>
            </a:r>
            <a:r>
              <a:rPr lang="sk-SK" dirty="0" smtClean="0">
                <a:solidFill>
                  <a:schemeClr val="accent2">
                    <a:lumMod val="50000"/>
                  </a:schemeClr>
                </a:solidFill>
              </a:rPr>
              <a:t> </a:t>
            </a:r>
            <a:r>
              <a:rPr lang="sk-SK" dirty="0" err="1" smtClean="0">
                <a:solidFill>
                  <a:schemeClr val="accent2">
                    <a:lumMod val="50000"/>
                  </a:schemeClr>
                </a:solidFill>
              </a:rPr>
              <a:t>now</a:t>
            </a:r>
            <a:r>
              <a:rPr lang="sk-SK" dirty="0" smtClean="0">
                <a:solidFill>
                  <a:schemeClr val="accent2">
                    <a:lumMod val="50000"/>
                  </a:schemeClr>
                </a:solidFill>
              </a:rPr>
              <a:t>. </a:t>
            </a:r>
            <a:r>
              <a:rPr lang="sk-SK" dirty="0" err="1" smtClean="0">
                <a:solidFill>
                  <a:schemeClr val="accent2">
                    <a:lumMod val="50000"/>
                  </a:schemeClr>
                </a:solidFill>
              </a:rPr>
              <a:t>We</a:t>
            </a:r>
            <a:r>
              <a:rPr lang="sk-SK" dirty="0" smtClean="0">
                <a:solidFill>
                  <a:schemeClr val="accent2">
                    <a:lumMod val="50000"/>
                  </a:schemeClr>
                </a:solidFill>
              </a:rPr>
              <a:t> </a:t>
            </a:r>
            <a:r>
              <a:rPr lang="sk-SK" dirty="0" err="1" smtClean="0">
                <a:solidFill>
                  <a:schemeClr val="accent2">
                    <a:lumMod val="50000"/>
                  </a:schemeClr>
                </a:solidFill>
              </a:rPr>
              <a:t>learn</a:t>
            </a:r>
            <a:r>
              <a:rPr lang="sk-SK" dirty="0" smtClean="0">
                <a:solidFill>
                  <a:schemeClr val="accent2">
                    <a:lumMod val="50000"/>
                  </a:schemeClr>
                </a:solidFill>
              </a:rPr>
              <a:t> </a:t>
            </a:r>
            <a:r>
              <a:rPr lang="sk-SK" dirty="0" err="1" smtClean="0">
                <a:solidFill>
                  <a:schemeClr val="accent2">
                    <a:lumMod val="50000"/>
                  </a:schemeClr>
                </a:solidFill>
              </a:rPr>
              <a:t>English</a:t>
            </a:r>
            <a:r>
              <a:rPr lang="sk-SK" dirty="0" smtClean="0">
                <a:solidFill>
                  <a:schemeClr val="accent2">
                    <a:lumMod val="50000"/>
                  </a:schemeClr>
                </a:solidFill>
              </a:rPr>
              <a:t> and </a:t>
            </a:r>
            <a:r>
              <a:rPr lang="sk-SK" dirty="0" err="1" smtClean="0">
                <a:solidFill>
                  <a:schemeClr val="accent2">
                    <a:lumMod val="50000"/>
                  </a:schemeClr>
                </a:solidFill>
              </a:rPr>
              <a:t>Deutsch</a:t>
            </a:r>
            <a:r>
              <a:rPr lang="sk-SK" dirty="0" smtClean="0">
                <a:solidFill>
                  <a:schemeClr val="accent2">
                    <a:lumMod val="50000"/>
                  </a:schemeClr>
                </a:solidFill>
              </a:rPr>
              <a:t>.</a:t>
            </a:r>
            <a:r>
              <a:rPr lang="sk-SK" dirty="0" smtClean="0"/>
              <a:t/>
            </a:r>
            <a:br>
              <a:rPr lang="sk-SK" dirty="0" smtClean="0"/>
            </a:br>
            <a:r>
              <a:rPr lang="sk-SK" dirty="0" err="1" smtClean="0"/>
              <a:t>Wir</a:t>
            </a:r>
            <a:r>
              <a:rPr lang="sk-SK" dirty="0" smtClean="0"/>
              <a:t> </a:t>
            </a:r>
            <a:r>
              <a:rPr lang="sk-SK" dirty="0" err="1" smtClean="0"/>
              <a:t>besuchen</a:t>
            </a:r>
            <a:r>
              <a:rPr lang="sk-SK" dirty="0" smtClean="0"/>
              <a:t> </a:t>
            </a:r>
            <a:r>
              <a:rPr lang="sk-SK" dirty="0" err="1" smtClean="0"/>
              <a:t>schon</a:t>
            </a:r>
            <a:r>
              <a:rPr lang="sk-SK" dirty="0" smtClean="0"/>
              <a:t> </a:t>
            </a:r>
            <a:r>
              <a:rPr lang="sk-SK" dirty="0" err="1" smtClean="0"/>
              <a:t>die</a:t>
            </a:r>
            <a:r>
              <a:rPr lang="sk-SK" dirty="0" smtClean="0"/>
              <a:t> 7. </a:t>
            </a:r>
            <a:r>
              <a:rPr lang="sk-SK" dirty="0" err="1" smtClean="0"/>
              <a:t>Klasse</a:t>
            </a:r>
            <a:r>
              <a:rPr lang="sk-SK" dirty="0" smtClean="0"/>
              <a:t> </a:t>
            </a:r>
            <a:r>
              <a:rPr lang="sk-SK" dirty="0" err="1" smtClean="0"/>
              <a:t>und</a:t>
            </a:r>
            <a:r>
              <a:rPr lang="sk-SK" dirty="0" smtClean="0"/>
              <a:t> </a:t>
            </a:r>
            <a:r>
              <a:rPr lang="sk-SK" dirty="0" err="1" smtClean="0"/>
              <a:t>lerne</a:t>
            </a:r>
            <a:r>
              <a:rPr lang="sk-SK" dirty="0" smtClean="0"/>
              <a:t> </a:t>
            </a:r>
            <a:r>
              <a:rPr lang="sk-SK" dirty="0" err="1" smtClean="0"/>
              <a:t>Deutsch</a:t>
            </a:r>
            <a:r>
              <a:rPr lang="sk-SK" dirty="0" smtClean="0"/>
              <a:t> </a:t>
            </a:r>
            <a:r>
              <a:rPr lang="sk-SK" dirty="0" err="1" smtClean="0"/>
              <a:t>nur</a:t>
            </a:r>
            <a:r>
              <a:rPr lang="sk-SK" dirty="0" smtClean="0"/>
              <a:t> das </a:t>
            </a:r>
            <a:r>
              <a:rPr lang="sk-SK" dirty="0" err="1" smtClean="0"/>
              <a:t>zweite</a:t>
            </a:r>
            <a:r>
              <a:rPr lang="sk-SK" dirty="0" smtClean="0"/>
              <a:t> </a:t>
            </a:r>
            <a:r>
              <a:rPr lang="sk-SK" dirty="0" err="1" smtClean="0"/>
              <a:t>Jahr</a:t>
            </a:r>
            <a:r>
              <a:rPr lang="sk-SK" dirty="0" smtClean="0"/>
              <a:t>. </a:t>
            </a:r>
            <a:r>
              <a:rPr lang="sk-SK" dirty="0" err="1" smtClean="0"/>
              <a:t>Deutsch</a:t>
            </a:r>
            <a:r>
              <a:rPr lang="sk-SK" dirty="0" smtClean="0"/>
              <a:t> </a:t>
            </a:r>
            <a:r>
              <a:rPr lang="sk-SK" dirty="0" err="1" smtClean="0"/>
              <a:t>ist</a:t>
            </a:r>
            <a:r>
              <a:rPr lang="sk-SK" dirty="0"/>
              <a:t> </a:t>
            </a:r>
            <a:r>
              <a:rPr lang="sk-SK" dirty="0" err="1" smtClean="0"/>
              <a:t>für</a:t>
            </a:r>
            <a:r>
              <a:rPr lang="sk-SK" dirty="0" smtClean="0"/>
              <a:t> </a:t>
            </a:r>
            <a:r>
              <a:rPr lang="sk-SK" dirty="0" err="1" smtClean="0"/>
              <a:t>uns</a:t>
            </a:r>
            <a:r>
              <a:rPr lang="sk-SK" dirty="0" smtClean="0"/>
              <a:t> </a:t>
            </a:r>
            <a:r>
              <a:rPr lang="sk-SK" dirty="0" err="1" smtClean="0"/>
              <a:t>die</a:t>
            </a:r>
            <a:r>
              <a:rPr lang="sk-SK" dirty="0" smtClean="0"/>
              <a:t> </a:t>
            </a:r>
            <a:r>
              <a:rPr lang="sk-SK" dirty="0" err="1" smtClean="0"/>
              <a:t>zweite</a:t>
            </a:r>
            <a:r>
              <a:rPr lang="sk-SK" dirty="0" smtClean="0"/>
              <a:t> Fremdsprache </a:t>
            </a:r>
            <a:r>
              <a:rPr lang="sk-SK" dirty="0" err="1" smtClean="0"/>
              <a:t>auser</a:t>
            </a:r>
            <a:r>
              <a:rPr lang="sk-SK" dirty="0" smtClean="0"/>
              <a:t> </a:t>
            </a:r>
            <a:r>
              <a:rPr lang="sk-SK" dirty="0" err="1" smtClean="0"/>
              <a:t>Englisch</a:t>
            </a:r>
            <a:r>
              <a:rPr lang="sk-SK" dirty="0" smtClean="0"/>
              <a:t>.</a:t>
            </a:r>
            <a:endParaRPr lang="sk-SK" dirty="0"/>
          </a:p>
        </p:txBody>
      </p:sp>
      <p:sp>
        <p:nvSpPr>
          <p:cNvPr id="3" name="AutoShape 2" descr="Výsledok vyhľadávania obrázkov pre dopyt deutsch"/>
          <p:cNvSpPr>
            <a:spLocks noChangeAspect="1" noChangeArrowheads="1"/>
          </p:cNvSpPr>
          <p:nvPr/>
        </p:nvSpPr>
        <p:spPr bwMode="auto">
          <a:xfrm>
            <a:off x="413152" y="-6439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k-SK"/>
          </a:p>
        </p:txBody>
      </p:sp>
      <p:pic>
        <p:nvPicPr>
          <p:cNvPr id="4" name="Obrázok 3"/>
          <p:cNvPicPr>
            <a:picLocks noChangeAspect="1"/>
          </p:cNvPicPr>
          <p:nvPr/>
        </p:nvPicPr>
        <p:blipFill>
          <a:blip r:embed="rId2"/>
          <a:stretch>
            <a:fillRect/>
          </a:stretch>
        </p:blipFill>
        <p:spPr>
          <a:xfrm>
            <a:off x="4047521" y="4616204"/>
            <a:ext cx="2466975" cy="1847850"/>
          </a:xfrm>
          <a:prstGeom prst="rect">
            <a:avLst/>
          </a:prstGeom>
        </p:spPr>
      </p:pic>
      <p:pic>
        <p:nvPicPr>
          <p:cNvPr id="5" name="Obrázok 4"/>
          <p:cNvPicPr>
            <a:picLocks noChangeAspect="1"/>
          </p:cNvPicPr>
          <p:nvPr/>
        </p:nvPicPr>
        <p:blipFill>
          <a:blip r:embed="rId3"/>
          <a:stretch>
            <a:fillRect/>
          </a:stretch>
        </p:blipFill>
        <p:spPr>
          <a:xfrm>
            <a:off x="1079268" y="4616204"/>
            <a:ext cx="2466975" cy="1847850"/>
          </a:xfrm>
          <a:prstGeom prst="rect">
            <a:avLst/>
          </a:prstGeom>
        </p:spPr>
      </p:pic>
      <p:pic>
        <p:nvPicPr>
          <p:cNvPr id="6" name="Obrázok 5"/>
          <p:cNvPicPr>
            <a:picLocks noChangeAspect="1"/>
          </p:cNvPicPr>
          <p:nvPr/>
        </p:nvPicPr>
        <p:blipFill>
          <a:blip r:embed="rId4"/>
          <a:stretch>
            <a:fillRect/>
          </a:stretch>
        </p:blipFill>
        <p:spPr>
          <a:xfrm>
            <a:off x="6598892" y="4200568"/>
            <a:ext cx="2143125" cy="2143125"/>
          </a:xfrm>
          <a:prstGeom prst="rect">
            <a:avLst/>
          </a:prstGeom>
        </p:spPr>
      </p:pic>
    </p:spTree>
    <p:extLst>
      <p:ext uri="{BB962C8B-B14F-4D97-AF65-F5344CB8AC3E}">
        <p14:creationId xmlns:p14="http://schemas.microsoft.com/office/powerpoint/2010/main" val="3114503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solidFill>
                  <a:schemeClr val="accent2">
                    <a:lumMod val="50000"/>
                  </a:schemeClr>
                </a:solidFill>
              </a:rPr>
              <a:t>Here </a:t>
            </a:r>
            <a:r>
              <a:rPr lang="sk-SK" dirty="0" err="1" smtClean="0">
                <a:solidFill>
                  <a:schemeClr val="accent2">
                    <a:lumMod val="50000"/>
                  </a:schemeClr>
                </a:solidFill>
              </a:rPr>
              <a:t>we</a:t>
            </a:r>
            <a:r>
              <a:rPr lang="sk-SK" dirty="0" smtClean="0">
                <a:solidFill>
                  <a:schemeClr val="accent2">
                    <a:lumMod val="50000"/>
                  </a:schemeClr>
                </a:solidFill>
              </a:rPr>
              <a:t> are </a:t>
            </a:r>
            <a:r>
              <a:rPr lang="sk-SK" dirty="0" smtClean="0">
                <a:solidFill>
                  <a:schemeClr val="accent2">
                    <a:lumMod val="50000"/>
                  </a:schemeClr>
                </a:solidFill>
                <a:sym typeface="Wingdings" panose="05000000000000000000" pitchFamily="2" charset="2"/>
              </a:rPr>
              <a:t></a:t>
            </a:r>
            <a:r>
              <a:rPr lang="sk-SK" dirty="0" smtClean="0"/>
              <a:t/>
            </a:r>
            <a:br>
              <a:rPr lang="sk-SK" dirty="0" smtClean="0"/>
            </a:br>
            <a:r>
              <a:rPr lang="sk-SK" dirty="0" err="1" smtClean="0"/>
              <a:t>Und</a:t>
            </a:r>
            <a:r>
              <a:rPr lang="sk-SK" dirty="0" smtClean="0"/>
              <a:t> das </a:t>
            </a:r>
            <a:r>
              <a:rPr lang="sk-SK" dirty="0" err="1" smtClean="0"/>
              <a:t>sind</a:t>
            </a:r>
            <a:r>
              <a:rPr lang="sk-SK" dirty="0" smtClean="0"/>
              <a:t> </a:t>
            </a:r>
            <a:r>
              <a:rPr lang="sk-SK" dirty="0" err="1" smtClean="0"/>
              <a:t>wir</a:t>
            </a:r>
            <a:r>
              <a:rPr lang="sk-SK" dirty="0" smtClean="0"/>
              <a:t>:</a:t>
            </a:r>
            <a:endParaRPr lang="sk-SK" dirty="0"/>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1318" y="1930400"/>
            <a:ext cx="5988677" cy="4491508"/>
          </a:xfrm>
          <a:prstGeom prst="rect">
            <a:avLst/>
          </a:prstGeom>
          <a:effectLst/>
          <a:scene3d>
            <a:camera prst="obliqueBottomLeft"/>
            <a:lightRig rig="threePt" dir="t"/>
          </a:scene3d>
          <a:sp3d>
            <a:bevelT/>
          </a:sp3d>
        </p:spPr>
      </p:pic>
    </p:spTree>
    <p:extLst>
      <p:ext uri="{BB962C8B-B14F-4D97-AF65-F5344CB8AC3E}">
        <p14:creationId xmlns:p14="http://schemas.microsoft.com/office/powerpoint/2010/main" val="419305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3296" y="126328"/>
            <a:ext cx="8596668" cy="1320800"/>
          </a:xfrm>
        </p:spPr>
        <p:txBody>
          <a:bodyPr>
            <a:normAutofit fontScale="90000"/>
          </a:bodyPr>
          <a:lstStyle/>
          <a:p>
            <a:r>
              <a:rPr lang="sk-SK" dirty="0" err="1" smtClean="0">
                <a:solidFill>
                  <a:schemeClr val="accent2">
                    <a:lumMod val="50000"/>
                  </a:schemeClr>
                </a:solidFill>
              </a:rPr>
              <a:t>We</a:t>
            </a:r>
            <a:r>
              <a:rPr lang="sk-SK" dirty="0" smtClean="0">
                <a:solidFill>
                  <a:schemeClr val="accent2">
                    <a:lumMod val="50000"/>
                  </a:schemeClr>
                </a:solidFill>
              </a:rPr>
              <a:t> </a:t>
            </a:r>
            <a:r>
              <a:rPr lang="sk-SK" dirty="0" err="1" smtClean="0">
                <a:solidFill>
                  <a:schemeClr val="accent2">
                    <a:lumMod val="50000"/>
                  </a:schemeClr>
                </a:solidFill>
              </a:rPr>
              <a:t>introduce</a:t>
            </a:r>
            <a:r>
              <a:rPr lang="sk-SK" dirty="0" smtClean="0">
                <a:solidFill>
                  <a:schemeClr val="accent2">
                    <a:lumMod val="50000"/>
                  </a:schemeClr>
                </a:solidFill>
              </a:rPr>
              <a:t> </a:t>
            </a:r>
            <a:r>
              <a:rPr lang="sk-SK" dirty="0" err="1" smtClean="0">
                <a:solidFill>
                  <a:schemeClr val="accent2">
                    <a:lumMod val="50000"/>
                  </a:schemeClr>
                </a:solidFill>
              </a:rPr>
              <a:t>ourselves</a:t>
            </a:r>
            <a:r>
              <a:rPr lang="sk-SK" dirty="0" smtClean="0">
                <a:solidFill>
                  <a:schemeClr val="accent2">
                    <a:lumMod val="50000"/>
                  </a:schemeClr>
                </a:solidFill>
              </a:rPr>
              <a:t> </a:t>
            </a:r>
            <a:r>
              <a:rPr lang="sk-SK" dirty="0" err="1" smtClean="0">
                <a:solidFill>
                  <a:schemeClr val="accent2">
                    <a:lumMod val="50000"/>
                  </a:schemeClr>
                </a:solidFill>
              </a:rPr>
              <a:t>briefly</a:t>
            </a:r>
            <a:r>
              <a:rPr lang="sk-SK" dirty="0" smtClean="0">
                <a:solidFill>
                  <a:schemeClr val="accent2">
                    <a:lumMod val="50000"/>
                  </a:schemeClr>
                </a:solidFill>
              </a:rPr>
              <a:t> and </a:t>
            </a:r>
            <a:r>
              <a:rPr lang="sk-SK" dirty="0" err="1" smtClean="0">
                <a:solidFill>
                  <a:schemeClr val="accent2">
                    <a:lumMod val="50000"/>
                  </a:schemeClr>
                </a:solidFill>
              </a:rPr>
              <a:t>you</a:t>
            </a:r>
            <a:r>
              <a:rPr lang="sk-SK" dirty="0" smtClean="0">
                <a:solidFill>
                  <a:schemeClr val="accent2">
                    <a:lumMod val="50000"/>
                  </a:schemeClr>
                </a:solidFill>
              </a:rPr>
              <a:t> </a:t>
            </a:r>
            <a:r>
              <a:rPr lang="sk-SK" dirty="0" err="1" smtClean="0">
                <a:solidFill>
                  <a:schemeClr val="accent2">
                    <a:lumMod val="50000"/>
                  </a:schemeClr>
                </a:solidFill>
              </a:rPr>
              <a:t>can</a:t>
            </a:r>
            <a:r>
              <a:rPr lang="sk-SK" dirty="0" smtClean="0">
                <a:solidFill>
                  <a:schemeClr val="accent2">
                    <a:lumMod val="50000"/>
                  </a:schemeClr>
                </a:solidFill>
              </a:rPr>
              <a:t> </a:t>
            </a:r>
            <a:r>
              <a:rPr lang="sk-SK" dirty="0" err="1" smtClean="0">
                <a:solidFill>
                  <a:schemeClr val="accent2">
                    <a:lumMod val="50000"/>
                  </a:schemeClr>
                </a:solidFill>
              </a:rPr>
              <a:t>guess</a:t>
            </a:r>
            <a:r>
              <a:rPr lang="sk-SK" dirty="0" smtClean="0">
                <a:solidFill>
                  <a:schemeClr val="accent2">
                    <a:lumMod val="50000"/>
                  </a:schemeClr>
                </a:solidFill>
              </a:rPr>
              <a:t> </a:t>
            </a:r>
            <a:r>
              <a:rPr lang="sk-SK" dirty="0" err="1" smtClean="0">
                <a:solidFill>
                  <a:schemeClr val="accent2">
                    <a:lumMod val="50000"/>
                  </a:schemeClr>
                </a:solidFill>
              </a:rPr>
              <a:t>who</a:t>
            </a:r>
            <a:r>
              <a:rPr lang="sk-SK" dirty="0" smtClean="0">
                <a:solidFill>
                  <a:schemeClr val="accent2">
                    <a:lumMod val="50000"/>
                  </a:schemeClr>
                </a:solidFill>
              </a:rPr>
              <a:t> </a:t>
            </a:r>
            <a:r>
              <a:rPr lang="sk-SK" dirty="0" err="1" smtClean="0">
                <a:solidFill>
                  <a:schemeClr val="accent2">
                    <a:lumMod val="50000"/>
                  </a:schemeClr>
                </a:solidFill>
              </a:rPr>
              <a:t>is</a:t>
            </a:r>
            <a:r>
              <a:rPr lang="sk-SK" dirty="0" smtClean="0">
                <a:solidFill>
                  <a:schemeClr val="accent2">
                    <a:lumMod val="50000"/>
                  </a:schemeClr>
                </a:solidFill>
              </a:rPr>
              <a:t> </a:t>
            </a:r>
            <a:r>
              <a:rPr lang="sk-SK" dirty="0" err="1" smtClean="0">
                <a:solidFill>
                  <a:schemeClr val="accent2">
                    <a:lumMod val="50000"/>
                  </a:schemeClr>
                </a:solidFill>
              </a:rPr>
              <a:t>who</a:t>
            </a:r>
            <a:r>
              <a:rPr lang="sk-SK" dirty="0" smtClean="0">
                <a:solidFill>
                  <a:schemeClr val="accent2">
                    <a:lumMod val="50000"/>
                  </a:schemeClr>
                </a:solidFill>
              </a:rPr>
              <a:t>:</a:t>
            </a:r>
            <a:r>
              <a:rPr lang="sk-SK" dirty="0" smtClean="0"/>
              <a:t/>
            </a:r>
            <a:br>
              <a:rPr lang="sk-SK" dirty="0" smtClean="0"/>
            </a:br>
            <a:r>
              <a:rPr lang="sk-SK" dirty="0" err="1" smtClean="0"/>
              <a:t>Wir</a:t>
            </a:r>
            <a:r>
              <a:rPr lang="sk-SK" dirty="0" smtClean="0"/>
              <a:t> </a:t>
            </a:r>
            <a:r>
              <a:rPr lang="sk-SK" dirty="0" err="1" smtClean="0"/>
              <a:t>stellen</a:t>
            </a:r>
            <a:r>
              <a:rPr lang="sk-SK" dirty="0" smtClean="0"/>
              <a:t> </a:t>
            </a:r>
            <a:r>
              <a:rPr lang="sk-SK" dirty="0" err="1" smtClean="0"/>
              <a:t>uns</a:t>
            </a:r>
            <a:r>
              <a:rPr lang="sk-SK" dirty="0" smtClean="0"/>
              <a:t> kurz vor </a:t>
            </a:r>
            <a:r>
              <a:rPr lang="sk-SK" dirty="0" err="1" smtClean="0"/>
              <a:t>und</a:t>
            </a:r>
            <a:r>
              <a:rPr lang="sk-SK" dirty="0" smtClean="0"/>
              <a:t> </a:t>
            </a:r>
            <a:r>
              <a:rPr lang="sk-SK" dirty="0"/>
              <a:t>ihr </a:t>
            </a:r>
            <a:r>
              <a:rPr lang="sk-SK" dirty="0" err="1" smtClean="0"/>
              <a:t>könnt</a:t>
            </a:r>
            <a:r>
              <a:rPr lang="sk-SK" dirty="0" smtClean="0"/>
              <a:t> mal </a:t>
            </a:r>
            <a:r>
              <a:rPr lang="sk-SK" dirty="0" err="1" smtClean="0"/>
              <a:t>raten</a:t>
            </a:r>
            <a:r>
              <a:rPr lang="sk-SK" dirty="0" smtClean="0"/>
              <a:t> </a:t>
            </a:r>
            <a:r>
              <a:rPr lang="sk-SK" dirty="0" err="1" smtClean="0"/>
              <a:t>wer</a:t>
            </a:r>
            <a:r>
              <a:rPr lang="sk-SK" dirty="0" smtClean="0"/>
              <a:t> das </a:t>
            </a:r>
            <a:r>
              <a:rPr lang="sk-SK" dirty="0" err="1" smtClean="0"/>
              <a:t>ist</a:t>
            </a:r>
            <a:r>
              <a:rPr lang="sk-SK" dirty="0" smtClean="0"/>
              <a:t>:</a:t>
            </a:r>
            <a:br>
              <a:rPr lang="sk-SK" dirty="0" smtClean="0"/>
            </a:br>
            <a:endParaRPr lang="sk-SK" dirty="0"/>
          </a:p>
        </p:txBody>
      </p:sp>
      <p:pic>
        <p:nvPicPr>
          <p:cNvPr id="5" name="Obrázok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4302188">
            <a:off x="-70232" y="3024244"/>
            <a:ext cx="3566002" cy="2382592"/>
          </a:xfrm>
          <a:prstGeom prst="rect">
            <a:avLst/>
          </a:prstGeom>
        </p:spPr>
      </p:pic>
      <p:pic>
        <p:nvPicPr>
          <p:cNvPr id="9" name="Obrázo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053" y="1308301"/>
            <a:ext cx="3388638" cy="2541479"/>
          </a:xfrm>
          <a:prstGeom prst="rect">
            <a:avLst/>
          </a:prstGeom>
        </p:spPr>
      </p:pic>
      <p:sp>
        <p:nvSpPr>
          <p:cNvPr id="17" name="Obdĺžnik 16"/>
          <p:cNvSpPr/>
          <p:nvPr/>
        </p:nvSpPr>
        <p:spPr>
          <a:xfrm rot="19890798">
            <a:off x="919888" y="3568804"/>
            <a:ext cx="3855591" cy="2831544"/>
          </a:xfrm>
          <a:prstGeom prst="rect">
            <a:avLst/>
          </a:prstGeom>
        </p:spPr>
        <p:txBody>
          <a:bodyPr wrap="square">
            <a:spAutoFit/>
          </a:bodyPr>
          <a:lstStyle/>
          <a:p>
            <a:pPr>
              <a:spcAft>
                <a:spcPts val="0"/>
              </a:spcAft>
            </a:pPr>
            <a:r>
              <a:rPr lang="en-US" sz="1600" dirty="0"/>
              <a:t>My name is Marianna. I am 12 years old. I live in </a:t>
            </a:r>
            <a:r>
              <a:rPr lang="en-US" sz="1600" dirty="0" err="1"/>
              <a:t>Skároš</a:t>
            </a:r>
            <a:r>
              <a:rPr lang="en-US" sz="1600" dirty="0"/>
              <a:t>. My hobby is </a:t>
            </a:r>
            <a:r>
              <a:rPr lang="en-US" sz="1600" dirty="0" err="1"/>
              <a:t>dancing.I</a:t>
            </a:r>
            <a:r>
              <a:rPr lang="en-US" sz="1600" dirty="0"/>
              <a:t> dance hip hop My </a:t>
            </a:r>
            <a:r>
              <a:rPr lang="en-US" sz="1600" dirty="0" err="1"/>
              <a:t>favourite</a:t>
            </a:r>
            <a:r>
              <a:rPr lang="en-US" sz="1600" dirty="0"/>
              <a:t> animals are dogs and </a:t>
            </a:r>
            <a:r>
              <a:rPr lang="en-US" sz="1600" dirty="0" smtClean="0"/>
              <a:t>cats</a:t>
            </a:r>
            <a:endParaRPr lang="sk-SK" sz="1600" dirty="0" smtClean="0"/>
          </a:p>
          <a:p>
            <a:pPr>
              <a:spcAft>
                <a:spcPts val="0"/>
              </a:spcAft>
            </a:pPr>
            <a:endParaRPr lang="sk-SK" sz="1600" dirty="0">
              <a:latin typeface="Times New Roman" panose="02020603050405020304" pitchFamily="18" charset="0"/>
              <a:ea typeface="Times New Roman" panose="02020603050405020304" pitchFamily="18" charset="0"/>
            </a:endParaRPr>
          </a:p>
          <a:p>
            <a:pPr>
              <a:spcAft>
                <a:spcPts val="0"/>
              </a:spcAft>
            </a:pPr>
            <a:r>
              <a:rPr lang="sk-SK" sz="1600" dirty="0" smtClean="0">
                <a:latin typeface="Times New Roman" panose="02020603050405020304" pitchFamily="18" charset="0"/>
                <a:ea typeface="Times New Roman" panose="02020603050405020304" pitchFamily="18" charset="0"/>
              </a:rPr>
              <a:t>Ich </a:t>
            </a:r>
            <a:r>
              <a:rPr lang="sk-SK" sz="1600" dirty="0">
                <a:latin typeface="Times New Roman" panose="02020603050405020304" pitchFamily="18" charset="0"/>
                <a:ea typeface="Times New Roman" panose="02020603050405020304" pitchFamily="18" charset="0"/>
              </a:rPr>
              <a:t>heiße </a:t>
            </a:r>
            <a:r>
              <a:rPr lang="sk-SK" sz="1600" b="1" dirty="0" smtClean="0">
                <a:latin typeface="Times New Roman" panose="02020603050405020304" pitchFamily="18" charset="0"/>
                <a:ea typeface="Times New Roman" panose="02020603050405020304" pitchFamily="18" charset="0"/>
              </a:rPr>
              <a:t>Marianna</a:t>
            </a:r>
            <a:r>
              <a:rPr lang="sk-SK" sz="1600" dirty="0" smtClean="0">
                <a:latin typeface="Times New Roman" panose="02020603050405020304" pitchFamily="18" charset="0"/>
                <a:ea typeface="Times New Roman" panose="02020603050405020304" pitchFamily="18" charset="0"/>
              </a:rPr>
              <a:t>. </a:t>
            </a:r>
            <a:r>
              <a:rPr lang="sk-SK" sz="1600" dirty="0">
                <a:latin typeface="Times New Roman" panose="02020603050405020304" pitchFamily="18" charset="0"/>
                <a:ea typeface="Times New Roman" panose="02020603050405020304" pitchFamily="18" charset="0"/>
              </a:rPr>
              <a:t>Ich bin 12 </a:t>
            </a:r>
            <a:r>
              <a:rPr lang="sk-SK" sz="1600" dirty="0" err="1">
                <a:latin typeface="Times New Roman" panose="02020603050405020304" pitchFamily="18" charset="0"/>
                <a:ea typeface="Times New Roman" panose="02020603050405020304" pitchFamily="18" charset="0"/>
              </a:rPr>
              <a:t>Jahre</a:t>
            </a:r>
            <a:r>
              <a:rPr lang="sk-SK" sz="1600" dirty="0">
                <a:latin typeface="Times New Roman" panose="02020603050405020304" pitchFamily="18" charset="0"/>
                <a:ea typeface="Times New Roman" panose="02020603050405020304" pitchFamily="18" charset="0"/>
              </a:rPr>
              <a:t> alt. Ich </a:t>
            </a:r>
            <a:r>
              <a:rPr lang="sk-SK" sz="1600" dirty="0" err="1">
                <a:latin typeface="Times New Roman" panose="02020603050405020304" pitchFamily="18" charset="0"/>
                <a:ea typeface="Times New Roman" panose="02020603050405020304" pitchFamily="18" charset="0"/>
              </a:rPr>
              <a:t>wohne</a:t>
            </a:r>
            <a:r>
              <a:rPr lang="sk-SK" sz="1600" dirty="0">
                <a:latin typeface="Times New Roman" panose="02020603050405020304" pitchFamily="18" charset="0"/>
                <a:ea typeface="Times New Roman" panose="02020603050405020304" pitchFamily="18" charset="0"/>
              </a:rPr>
              <a:t> in Skároš. </a:t>
            </a:r>
            <a:r>
              <a:rPr lang="sk-SK" sz="1600" dirty="0" err="1">
                <a:latin typeface="Times New Roman" panose="02020603050405020304" pitchFamily="18" charset="0"/>
                <a:ea typeface="Times New Roman" panose="02020603050405020304" pitchFamily="18" charset="0"/>
              </a:rPr>
              <a:t>Mein</a:t>
            </a:r>
            <a:r>
              <a:rPr lang="sk-SK" sz="1600" dirty="0">
                <a:latin typeface="Times New Roman" panose="02020603050405020304" pitchFamily="18" charset="0"/>
                <a:ea typeface="Times New Roman" panose="02020603050405020304" pitchFamily="18" charset="0"/>
              </a:rPr>
              <a:t> </a:t>
            </a:r>
            <a:r>
              <a:rPr lang="sk-SK" sz="1600" dirty="0" err="1">
                <a:latin typeface="Times New Roman" panose="02020603050405020304" pitchFamily="18" charset="0"/>
                <a:ea typeface="Times New Roman" panose="02020603050405020304" pitchFamily="18" charset="0"/>
              </a:rPr>
              <a:t>Lieblingshobby</a:t>
            </a:r>
            <a:r>
              <a:rPr lang="sk-SK" sz="1600" dirty="0">
                <a:latin typeface="Times New Roman" panose="02020603050405020304" pitchFamily="18" charset="0"/>
                <a:ea typeface="Times New Roman" panose="02020603050405020304" pitchFamily="18" charset="0"/>
              </a:rPr>
              <a:t> </a:t>
            </a:r>
            <a:r>
              <a:rPr lang="sk-SK" sz="1600" dirty="0" err="1">
                <a:latin typeface="Times New Roman" panose="02020603050405020304" pitchFamily="18" charset="0"/>
                <a:ea typeface="Times New Roman" panose="02020603050405020304" pitchFamily="18" charset="0"/>
              </a:rPr>
              <a:t>ist</a:t>
            </a:r>
            <a:r>
              <a:rPr lang="sk-SK" sz="1600" dirty="0">
                <a:latin typeface="Times New Roman" panose="02020603050405020304" pitchFamily="18" charset="0"/>
                <a:ea typeface="Times New Roman" panose="02020603050405020304" pitchFamily="18" charset="0"/>
              </a:rPr>
              <a:t> </a:t>
            </a:r>
            <a:r>
              <a:rPr lang="sk-SK" sz="1600" dirty="0" err="1">
                <a:latin typeface="Times New Roman" panose="02020603050405020304" pitchFamily="18" charset="0"/>
                <a:ea typeface="Times New Roman" panose="02020603050405020304" pitchFamily="18" charset="0"/>
              </a:rPr>
              <a:t>Tanzen</a:t>
            </a:r>
            <a:r>
              <a:rPr lang="sk-SK" sz="1600" dirty="0">
                <a:latin typeface="Times New Roman" panose="02020603050405020304" pitchFamily="18" charset="0"/>
                <a:ea typeface="Times New Roman" panose="02020603050405020304" pitchFamily="18" charset="0"/>
              </a:rPr>
              <a:t>. Ich </a:t>
            </a:r>
            <a:r>
              <a:rPr lang="sk-SK" sz="1600" dirty="0" err="1">
                <a:latin typeface="Times New Roman" panose="02020603050405020304" pitchFamily="18" charset="0"/>
                <a:ea typeface="Times New Roman" panose="02020603050405020304" pitchFamily="18" charset="0"/>
              </a:rPr>
              <a:t>tanze</a:t>
            </a:r>
            <a:r>
              <a:rPr lang="sk-SK" sz="1600" dirty="0">
                <a:latin typeface="Times New Roman" panose="02020603050405020304" pitchFamily="18" charset="0"/>
                <a:ea typeface="Times New Roman" panose="02020603050405020304" pitchFamily="18" charset="0"/>
              </a:rPr>
              <a:t> </a:t>
            </a:r>
            <a:r>
              <a:rPr lang="sk-SK" sz="1600" dirty="0" err="1">
                <a:latin typeface="Times New Roman" panose="02020603050405020304" pitchFamily="18" charset="0"/>
                <a:ea typeface="Times New Roman" panose="02020603050405020304" pitchFamily="18" charset="0"/>
              </a:rPr>
              <a:t>hip</a:t>
            </a:r>
            <a:r>
              <a:rPr lang="sk-SK" sz="1600" dirty="0">
                <a:latin typeface="Times New Roman" panose="02020603050405020304" pitchFamily="18" charset="0"/>
                <a:ea typeface="Times New Roman" panose="02020603050405020304" pitchFamily="18" charset="0"/>
              </a:rPr>
              <a:t> hop. </a:t>
            </a:r>
            <a:r>
              <a:rPr lang="sk-SK" sz="1600" dirty="0" err="1">
                <a:latin typeface="Times New Roman" panose="02020603050405020304" pitchFamily="18" charset="0"/>
                <a:ea typeface="Times New Roman" panose="02020603050405020304" pitchFamily="18" charset="0"/>
              </a:rPr>
              <a:t>Mein</a:t>
            </a:r>
            <a:r>
              <a:rPr lang="sk-SK" sz="1600" dirty="0">
                <a:latin typeface="Times New Roman" panose="02020603050405020304" pitchFamily="18" charset="0"/>
                <a:ea typeface="Times New Roman" panose="02020603050405020304" pitchFamily="18" charset="0"/>
              </a:rPr>
              <a:t> </a:t>
            </a:r>
            <a:r>
              <a:rPr lang="sk-SK" sz="1600" dirty="0" err="1">
                <a:latin typeface="Times New Roman" panose="02020603050405020304" pitchFamily="18" charset="0"/>
                <a:ea typeface="Times New Roman" panose="02020603050405020304" pitchFamily="18" charset="0"/>
              </a:rPr>
              <a:t>Lieblingsfach</a:t>
            </a:r>
            <a:r>
              <a:rPr lang="sk-SK" sz="1600" dirty="0">
                <a:latin typeface="Times New Roman" panose="02020603050405020304" pitchFamily="18" charset="0"/>
                <a:ea typeface="Times New Roman" panose="02020603050405020304" pitchFamily="18" charset="0"/>
              </a:rPr>
              <a:t> </a:t>
            </a:r>
            <a:r>
              <a:rPr lang="sk-SK" sz="1600" dirty="0" err="1">
                <a:latin typeface="Times New Roman" panose="02020603050405020304" pitchFamily="18" charset="0"/>
                <a:ea typeface="Times New Roman" panose="02020603050405020304" pitchFamily="18" charset="0"/>
              </a:rPr>
              <a:t>ist</a:t>
            </a:r>
            <a:r>
              <a:rPr lang="sk-SK" sz="1600" dirty="0">
                <a:latin typeface="Times New Roman" panose="02020603050405020304" pitchFamily="18" charset="0"/>
                <a:ea typeface="Times New Roman" panose="02020603050405020304" pitchFamily="18" charset="0"/>
              </a:rPr>
              <a:t> </a:t>
            </a:r>
            <a:r>
              <a:rPr lang="sk-SK" sz="1600" dirty="0" err="1">
                <a:latin typeface="Times New Roman" panose="02020603050405020304" pitchFamily="18" charset="0"/>
                <a:ea typeface="Times New Roman" panose="02020603050405020304" pitchFamily="18" charset="0"/>
              </a:rPr>
              <a:t>Sport</a:t>
            </a:r>
            <a:r>
              <a:rPr lang="sk-SK" sz="1600" dirty="0">
                <a:latin typeface="Times New Roman" panose="02020603050405020304" pitchFamily="18" charset="0"/>
                <a:ea typeface="Times New Roman" panose="02020603050405020304" pitchFamily="18" charset="0"/>
              </a:rPr>
              <a:t>. Mein Lieblingshaustier ist Hund und meine Katze</a:t>
            </a:r>
            <a:r>
              <a:rPr lang="sk-SK" sz="1600" dirty="0" smtClean="0">
                <a:latin typeface="Times New Roman" panose="02020603050405020304" pitchFamily="18" charset="0"/>
                <a:ea typeface="Times New Roman" panose="02020603050405020304" pitchFamily="18" charset="0"/>
              </a:rPr>
              <a:t>.</a:t>
            </a:r>
          </a:p>
          <a:p>
            <a:pPr>
              <a:spcAft>
                <a:spcPts val="0"/>
              </a:spcAft>
            </a:pPr>
            <a:endParaRPr lang="sk-SK" dirty="0">
              <a:latin typeface="Times New Roman" panose="02020603050405020304" pitchFamily="18" charset="0"/>
              <a:ea typeface="Times New Roman" panose="02020603050405020304" pitchFamily="18" charset="0"/>
            </a:endParaRPr>
          </a:p>
        </p:txBody>
      </p:sp>
      <p:sp>
        <p:nvSpPr>
          <p:cNvPr id="18" name="Obdĺžnik 17"/>
          <p:cNvSpPr/>
          <p:nvPr/>
        </p:nvSpPr>
        <p:spPr>
          <a:xfrm rot="9366139" flipV="1">
            <a:off x="5271826" y="2075873"/>
            <a:ext cx="4664642" cy="3970318"/>
          </a:xfrm>
          <a:prstGeom prst="rect">
            <a:avLst/>
          </a:prstGeom>
        </p:spPr>
        <p:txBody>
          <a:bodyPr wrap="square">
            <a:spAutoFit/>
          </a:bodyPr>
          <a:lstStyle/>
          <a:p>
            <a:r>
              <a:rPr lang="en-US" dirty="0"/>
              <a:t>Hello! I am </a:t>
            </a:r>
            <a:r>
              <a:rPr lang="en-US" dirty="0" err="1"/>
              <a:t>Krystian</a:t>
            </a:r>
            <a:r>
              <a:rPr lang="en-US" dirty="0"/>
              <a:t>. I am twelve years old. I live in </a:t>
            </a:r>
            <a:r>
              <a:rPr lang="en-US" dirty="0" err="1"/>
              <a:t>Trstené</a:t>
            </a:r>
            <a:r>
              <a:rPr lang="en-US" dirty="0"/>
              <a:t> </a:t>
            </a:r>
            <a:r>
              <a:rPr lang="en-US" dirty="0" err="1"/>
              <a:t>pri</a:t>
            </a:r>
            <a:r>
              <a:rPr lang="en-US" dirty="0"/>
              <a:t> </a:t>
            </a:r>
            <a:r>
              <a:rPr lang="en-US" dirty="0" err="1"/>
              <a:t>Hornáde</a:t>
            </a:r>
            <a:r>
              <a:rPr lang="en-US" dirty="0"/>
              <a:t>. My hobbies are playing videogames and tennis. My </a:t>
            </a:r>
            <a:r>
              <a:rPr lang="en-US" dirty="0" err="1"/>
              <a:t>favourite</a:t>
            </a:r>
            <a:r>
              <a:rPr lang="en-US" dirty="0"/>
              <a:t> subject is </a:t>
            </a:r>
            <a:r>
              <a:rPr lang="sk-SK" dirty="0" smtClean="0"/>
              <a:t>Computers </a:t>
            </a:r>
            <a:r>
              <a:rPr lang="en-US" dirty="0" smtClean="0"/>
              <a:t>and </a:t>
            </a:r>
            <a:r>
              <a:rPr lang="en-US" dirty="0"/>
              <a:t>my </a:t>
            </a:r>
            <a:r>
              <a:rPr lang="en-US" dirty="0" err="1"/>
              <a:t>favourite</a:t>
            </a:r>
            <a:r>
              <a:rPr lang="en-US" dirty="0"/>
              <a:t> animal is my dog </a:t>
            </a:r>
            <a:r>
              <a:rPr lang="en-US" dirty="0" err="1"/>
              <a:t>Rafo</a:t>
            </a:r>
            <a:r>
              <a:rPr lang="en-US" dirty="0"/>
              <a:t>. I have one brother and his name is Alan.</a:t>
            </a:r>
          </a:p>
          <a:p>
            <a:endParaRPr lang="sk-SK" dirty="0" smtClean="0"/>
          </a:p>
          <a:p>
            <a:r>
              <a:rPr lang="de-DE" dirty="0" smtClean="0"/>
              <a:t>Hallo </a:t>
            </a:r>
            <a:r>
              <a:rPr lang="de-DE" dirty="0"/>
              <a:t>alle! Ich heiße </a:t>
            </a:r>
            <a:r>
              <a:rPr lang="de-DE" b="1" dirty="0" smtClean="0"/>
              <a:t>Krystian </a:t>
            </a:r>
            <a:r>
              <a:rPr lang="de-DE" dirty="0"/>
              <a:t>und bin zwölf Jahre alt. Ich wohne in </a:t>
            </a:r>
            <a:r>
              <a:rPr lang="de-DE" dirty="0" err="1"/>
              <a:t>Trstené</a:t>
            </a:r>
            <a:r>
              <a:rPr lang="de-DE" dirty="0"/>
              <a:t> </a:t>
            </a:r>
            <a:r>
              <a:rPr lang="de-DE" dirty="0" err="1"/>
              <a:t>pri</a:t>
            </a:r>
            <a:r>
              <a:rPr lang="de-DE" dirty="0"/>
              <a:t> </a:t>
            </a:r>
            <a:r>
              <a:rPr lang="de-DE" dirty="0" err="1"/>
              <a:t>Hornáde</a:t>
            </a:r>
            <a:r>
              <a:rPr lang="de-DE" dirty="0"/>
              <a:t>. Meine Hobbys sind Computerspiele und Tennis. Mein Lieblingsfach ist Informatik und mein Lieblingshaustier ist mein Hund </a:t>
            </a:r>
            <a:r>
              <a:rPr lang="de-DE" dirty="0" err="1"/>
              <a:t>Rafo</a:t>
            </a:r>
            <a:r>
              <a:rPr lang="de-DE" dirty="0"/>
              <a:t>. Ich habe einen Bruder, er heißt Alan. </a:t>
            </a:r>
            <a:endParaRPr lang="sk-SK" dirty="0"/>
          </a:p>
        </p:txBody>
      </p:sp>
    </p:spTree>
    <p:extLst>
      <p:ext uri="{BB962C8B-B14F-4D97-AF65-F5344CB8AC3E}">
        <p14:creationId xmlns:p14="http://schemas.microsoft.com/office/powerpoint/2010/main" val="3161551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285" y="433938"/>
            <a:ext cx="3193960" cy="2395470"/>
          </a:xfrm>
          <a:prstGeom prst="rect">
            <a:avLst/>
          </a:prstGeom>
        </p:spPr>
      </p:pic>
      <p:pic>
        <p:nvPicPr>
          <p:cNvPr id="3" name="Obrázok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6200117">
            <a:off x="897374" y="841972"/>
            <a:ext cx="3681724" cy="2736498"/>
          </a:xfrm>
          <a:prstGeom prst="rect">
            <a:avLst/>
          </a:prstGeom>
        </p:spPr>
      </p:pic>
      <p:sp>
        <p:nvSpPr>
          <p:cNvPr id="5" name="Obdĺžnik 4"/>
          <p:cNvSpPr/>
          <p:nvPr/>
        </p:nvSpPr>
        <p:spPr>
          <a:xfrm rot="761608">
            <a:off x="321265" y="3108067"/>
            <a:ext cx="4425283" cy="3416320"/>
          </a:xfrm>
          <a:prstGeom prst="rect">
            <a:avLst/>
          </a:prstGeom>
        </p:spPr>
        <p:txBody>
          <a:bodyPr wrap="square">
            <a:spAutoFit/>
          </a:bodyPr>
          <a:lstStyle/>
          <a:p>
            <a:r>
              <a:rPr lang="en-US" dirty="0"/>
              <a:t>Hello! My name is </a:t>
            </a:r>
            <a:r>
              <a:rPr lang="en-US" dirty="0" err="1"/>
              <a:t>Sabína</a:t>
            </a:r>
            <a:r>
              <a:rPr lang="en-US" dirty="0"/>
              <a:t>. I am 12 years old. I live in </a:t>
            </a:r>
            <a:r>
              <a:rPr lang="en-US" dirty="0" err="1"/>
              <a:t>Trstené</a:t>
            </a:r>
            <a:r>
              <a:rPr lang="en-US" dirty="0"/>
              <a:t> </a:t>
            </a:r>
            <a:r>
              <a:rPr lang="en-US" dirty="0" err="1"/>
              <a:t>pri</a:t>
            </a:r>
            <a:r>
              <a:rPr lang="en-US" dirty="0"/>
              <a:t> </a:t>
            </a:r>
            <a:r>
              <a:rPr lang="en-US" dirty="0" err="1"/>
              <a:t>Hornáde</a:t>
            </a:r>
            <a:r>
              <a:rPr lang="en-US" dirty="0"/>
              <a:t>. My hobbies are </a:t>
            </a:r>
            <a:r>
              <a:rPr lang="en-US" dirty="0" err="1"/>
              <a:t>scenic,modern</a:t>
            </a:r>
            <a:r>
              <a:rPr lang="en-US" dirty="0"/>
              <a:t> and ballet dance. My </a:t>
            </a:r>
            <a:r>
              <a:rPr lang="en-US" dirty="0" err="1"/>
              <a:t>favourite</a:t>
            </a:r>
            <a:r>
              <a:rPr lang="en-US" dirty="0"/>
              <a:t> pet is dog. My </a:t>
            </a:r>
            <a:r>
              <a:rPr lang="en-US" dirty="0" err="1"/>
              <a:t>favourite</a:t>
            </a:r>
            <a:r>
              <a:rPr lang="en-US" dirty="0"/>
              <a:t> subject is Physical education.</a:t>
            </a:r>
            <a:endParaRPr lang="sk-SK" dirty="0" smtClean="0"/>
          </a:p>
          <a:p>
            <a:endParaRPr lang="sk-SK" dirty="0" smtClean="0"/>
          </a:p>
          <a:p>
            <a:r>
              <a:rPr lang="de-DE" dirty="0" smtClean="0"/>
              <a:t>Hallo!</a:t>
            </a:r>
            <a:r>
              <a:rPr lang="sk-SK" dirty="0" smtClean="0"/>
              <a:t> </a:t>
            </a:r>
            <a:r>
              <a:rPr lang="de-DE" dirty="0" smtClean="0"/>
              <a:t>Ich </a:t>
            </a:r>
            <a:r>
              <a:rPr lang="de-DE" dirty="0"/>
              <a:t>heiße </a:t>
            </a:r>
            <a:r>
              <a:rPr lang="de-DE" b="1" dirty="0" smtClean="0"/>
              <a:t>Sabine</a:t>
            </a:r>
            <a:r>
              <a:rPr lang="de-DE" dirty="0" smtClean="0"/>
              <a:t>. </a:t>
            </a:r>
            <a:r>
              <a:rPr lang="de-DE" dirty="0"/>
              <a:t>Ich bin 12 Jahre alt. Ich wohne in </a:t>
            </a:r>
            <a:r>
              <a:rPr lang="de-DE" dirty="0" err="1"/>
              <a:t>Trstené</a:t>
            </a:r>
            <a:r>
              <a:rPr lang="de-DE" dirty="0"/>
              <a:t> </a:t>
            </a:r>
            <a:r>
              <a:rPr lang="de-DE" dirty="0" err="1"/>
              <a:t>pri</a:t>
            </a:r>
            <a:r>
              <a:rPr lang="de-DE" dirty="0"/>
              <a:t> </a:t>
            </a:r>
            <a:r>
              <a:rPr lang="de-DE" dirty="0" err="1"/>
              <a:t>Hornáde</a:t>
            </a:r>
            <a:r>
              <a:rPr lang="de-DE" dirty="0"/>
              <a:t>. Mein Hobby ist szenischer ,moderner Tanz und </a:t>
            </a:r>
            <a:r>
              <a:rPr lang="de-DE" dirty="0" err="1"/>
              <a:t>Ballet</a:t>
            </a:r>
            <a:r>
              <a:rPr lang="de-DE" dirty="0"/>
              <a:t>. Mein Lieblingsfach in der Schule ist Sport. Mein Lieblingshaustier ist ein Hund.</a:t>
            </a:r>
          </a:p>
        </p:txBody>
      </p:sp>
      <p:sp>
        <p:nvSpPr>
          <p:cNvPr id="6" name="Obdĺžnik 5"/>
          <p:cNvSpPr/>
          <p:nvPr/>
        </p:nvSpPr>
        <p:spPr>
          <a:xfrm>
            <a:off x="5407438" y="3142445"/>
            <a:ext cx="4316111" cy="3416320"/>
          </a:xfrm>
          <a:prstGeom prst="rect">
            <a:avLst/>
          </a:prstGeom>
        </p:spPr>
        <p:txBody>
          <a:bodyPr wrap="square">
            <a:spAutoFit/>
          </a:bodyPr>
          <a:lstStyle/>
          <a:p>
            <a:r>
              <a:rPr lang="en-US" dirty="0"/>
              <a:t>Hello. My name is Richard. I am 12 years old. I live in village </a:t>
            </a:r>
            <a:r>
              <a:rPr lang="en-US" dirty="0" err="1"/>
              <a:t>Trstené</a:t>
            </a:r>
            <a:r>
              <a:rPr lang="en-US" dirty="0"/>
              <a:t> </a:t>
            </a:r>
            <a:r>
              <a:rPr lang="en-US" dirty="0" err="1"/>
              <a:t>pri</a:t>
            </a:r>
            <a:r>
              <a:rPr lang="en-US" dirty="0"/>
              <a:t>  </a:t>
            </a:r>
            <a:r>
              <a:rPr lang="en-US" dirty="0" err="1"/>
              <a:t>Hornáde</a:t>
            </a:r>
            <a:r>
              <a:rPr lang="en-US" dirty="0"/>
              <a:t>. My favorite lesson is German. My favorite pet is hamster. My hobby is playing computer games.</a:t>
            </a:r>
            <a:endParaRPr lang="sk-SK" dirty="0" smtClean="0">
              <a:latin typeface="Times New Roman" panose="02020603050405020304" pitchFamily="18" charset="0"/>
              <a:cs typeface="Times New Roman" panose="02020603050405020304" pitchFamily="18" charset="0"/>
            </a:endParaRPr>
          </a:p>
          <a:p>
            <a:endParaRPr lang="sk-SK" dirty="0" smtClean="0">
              <a:latin typeface="Times New Roman" panose="02020603050405020304" pitchFamily="18" charset="0"/>
              <a:cs typeface="Times New Roman" panose="02020603050405020304" pitchFamily="18" charset="0"/>
            </a:endParaRPr>
          </a:p>
          <a:p>
            <a:r>
              <a:rPr lang="de-DE" dirty="0" smtClean="0">
                <a:latin typeface="Times New Roman" panose="02020603050405020304" pitchFamily="18" charset="0"/>
                <a:cs typeface="Times New Roman" panose="02020603050405020304" pitchFamily="18" charset="0"/>
              </a:rPr>
              <a:t>Hallo!</a:t>
            </a:r>
            <a:r>
              <a:rPr lang="sk-SK" dirty="0" smtClean="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Ich </a:t>
            </a:r>
            <a:r>
              <a:rPr lang="de-DE" dirty="0">
                <a:latin typeface="Times New Roman" panose="02020603050405020304" pitchFamily="18" charset="0"/>
                <a:cs typeface="Times New Roman" panose="02020603050405020304" pitchFamily="18" charset="0"/>
              </a:rPr>
              <a:t>heiße </a:t>
            </a:r>
            <a:r>
              <a:rPr lang="de-DE" b="1" dirty="0" smtClean="0">
                <a:latin typeface="Times New Roman" panose="02020603050405020304" pitchFamily="18" charset="0"/>
                <a:cs typeface="Times New Roman" panose="02020603050405020304" pitchFamily="18" charset="0"/>
              </a:rPr>
              <a:t>Richard</a:t>
            </a:r>
            <a:r>
              <a:rPr lang="de-DE" dirty="0" smtClean="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Ich bin zwölf Jahre alt. Ich wohne in </a:t>
            </a:r>
            <a:r>
              <a:rPr lang="de-DE" dirty="0" err="1">
                <a:latin typeface="Times New Roman" panose="02020603050405020304" pitchFamily="18" charset="0"/>
                <a:cs typeface="Times New Roman" panose="02020603050405020304" pitchFamily="18" charset="0"/>
              </a:rPr>
              <a:t>Trstené</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pri</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Hornáde</a:t>
            </a:r>
            <a:r>
              <a:rPr lang="de-DE" dirty="0">
                <a:latin typeface="Times New Roman" panose="02020603050405020304" pitchFamily="18" charset="0"/>
                <a:cs typeface="Times New Roman" panose="02020603050405020304" pitchFamily="18" charset="0"/>
              </a:rPr>
              <a:t>. Mein Lieblingsfach ist Deutsch. Mein Lieblingshaustier ist ein Hamster. Mein Hobby ist Computerspielen.</a:t>
            </a:r>
          </a:p>
          <a:p>
            <a:endParaRPr lang="de-DE" dirty="0"/>
          </a:p>
        </p:txBody>
      </p:sp>
    </p:spTree>
    <p:extLst>
      <p:ext uri="{BB962C8B-B14F-4D97-AF65-F5344CB8AC3E}">
        <p14:creationId xmlns:p14="http://schemas.microsoft.com/office/powerpoint/2010/main" val="108980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239" y="347729"/>
            <a:ext cx="2884868" cy="2163651"/>
          </a:xfrm>
          <a:prstGeom prst="rect">
            <a:avLst/>
          </a:prstGeom>
        </p:spPr>
      </p:pic>
      <p:pic>
        <p:nvPicPr>
          <p:cNvPr id="3" name="Obrázo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167679" y="1006873"/>
            <a:ext cx="3892282" cy="2919212"/>
          </a:xfrm>
          <a:prstGeom prst="rect">
            <a:avLst/>
          </a:prstGeom>
        </p:spPr>
      </p:pic>
      <p:sp>
        <p:nvSpPr>
          <p:cNvPr id="4" name="Obdĺžnik 3"/>
          <p:cNvSpPr/>
          <p:nvPr/>
        </p:nvSpPr>
        <p:spPr>
          <a:xfrm rot="10800000" flipV="1">
            <a:off x="5336016" y="1172055"/>
            <a:ext cx="2793000" cy="4524315"/>
          </a:xfrm>
          <a:prstGeom prst="rect">
            <a:avLst/>
          </a:prstGeom>
        </p:spPr>
        <p:txBody>
          <a:bodyPr wrap="square">
            <a:spAutoFit/>
          </a:bodyPr>
          <a:lstStyle/>
          <a:p>
            <a:r>
              <a:rPr lang="en-US" dirty="0"/>
              <a:t>Hi</a:t>
            </a:r>
            <a:r>
              <a:rPr lang="en-US" dirty="0" smtClean="0"/>
              <a:t>!</a:t>
            </a:r>
            <a:r>
              <a:rPr lang="sk-SK" dirty="0" smtClean="0"/>
              <a:t> </a:t>
            </a:r>
            <a:r>
              <a:rPr lang="en-US" dirty="0" smtClean="0"/>
              <a:t>My </a:t>
            </a:r>
            <a:r>
              <a:rPr lang="en-US" dirty="0"/>
              <a:t>name is </a:t>
            </a:r>
            <a:r>
              <a:rPr lang="en-US" dirty="0" err="1"/>
              <a:t>Aurélia.I</a:t>
            </a:r>
            <a:r>
              <a:rPr lang="en-US" dirty="0"/>
              <a:t> am 12 years old. I live in </a:t>
            </a:r>
            <a:r>
              <a:rPr lang="en-US" dirty="0" err="1"/>
              <a:t>Trstené</a:t>
            </a:r>
            <a:r>
              <a:rPr lang="en-US" dirty="0"/>
              <a:t> </a:t>
            </a:r>
            <a:r>
              <a:rPr lang="en-US" dirty="0" err="1"/>
              <a:t>pri</a:t>
            </a:r>
            <a:r>
              <a:rPr lang="en-US" dirty="0"/>
              <a:t> </a:t>
            </a:r>
            <a:r>
              <a:rPr lang="en-US" dirty="0" err="1"/>
              <a:t>Hornáde.My</a:t>
            </a:r>
            <a:r>
              <a:rPr lang="en-US" dirty="0"/>
              <a:t> </a:t>
            </a:r>
            <a:r>
              <a:rPr lang="en-US" dirty="0" err="1" smtClean="0"/>
              <a:t>favourite</a:t>
            </a:r>
            <a:r>
              <a:rPr lang="en-US" dirty="0" smtClean="0"/>
              <a:t> </a:t>
            </a:r>
            <a:r>
              <a:rPr lang="en-US" dirty="0"/>
              <a:t>animal is the Turtle. My hobby is reading and roller skating.</a:t>
            </a:r>
          </a:p>
          <a:p>
            <a:endParaRPr lang="sk-SK" dirty="0" smtClean="0"/>
          </a:p>
          <a:p>
            <a:r>
              <a:rPr lang="de-DE" dirty="0" smtClean="0"/>
              <a:t>Hallo!</a:t>
            </a:r>
            <a:r>
              <a:rPr lang="sk-SK" dirty="0" smtClean="0"/>
              <a:t> </a:t>
            </a:r>
            <a:r>
              <a:rPr lang="de-DE" dirty="0" smtClean="0"/>
              <a:t>Ich </a:t>
            </a:r>
            <a:r>
              <a:rPr lang="de-DE" dirty="0"/>
              <a:t>heiße </a:t>
            </a:r>
            <a:r>
              <a:rPr lang="de-DE" b="1" dirty="0" smtClean="0"/>
              <a:t>Aurélia. </a:t>
            </a:r>
            <a:r>
              <a:rPr lang="de-DE" dirty="0"/>
              <a:t>Ich bin 12 Jahre alt. Ich wohne in </a:t>
            </a:r>
            <a:r>
              <a:rPr lang="de-DE" dirty="0" err="1"/>
              <a:t>Trstené</a:t>
            </a:r>
            <a:r>
              <a:rPr lang="de-DE" dirty="0"/>
              <a:t> </a:t>
            </a:r>
            <a:r>
              <a:rPr lang="de-DE" dirty="0" err="1"/>
              <a:t>pri</a:t>
            </a:r>
            <a:r>
              <a:rPr lang="de-DE" dirty="0"/>
              <a:t> </a:t>
            </a:r>
            <a:r>
              <a:rPr lang="de-DE" dirty="0" err="1"/>
              <a:t>Hornáde</a:t>
            </a:r>
            <a:r>
              <a:rPr lang="de-DE" dirty="0"/>
              <a:t>. Mein Lieblingshaustier  ist  eine  Schildkröte. Mein Hobby ist Lesen und Rollschuhfahren.</a:t>
            </a:r>
          </a:p>
        </p:txBody>
      </p:sp>
      <p:sp>
        <p:nvSpPr>
          <p:cNvPr id="5" name="Obdĺžnik 4"/>
          <p:cNvSpPr/>
          <p:nvPr/>
        </p:nvSpPr>
        <p:spPr>
          <a:xfrm>
            <a:off x="396669" y="2511380"/>
            <a:ext cx="2481327" cy="3970318"/>
          </a:xfrm>
          <a:prstGeom prst="rect">
            <a:avLst/>
          </a:prstGeom>
        </p:spPr>
        <p:txBody>
          <a:bodyPr wrap="square">
            <a:spAutoFit/>
          </a:bodyPr>
          <a:lstStyle/>
          <a:p>
            <a:r>
              <a:rPr lang="en-US" dirty="0"/>
              <a:t>My name is </a:t>
            </a:r>
            <a:r>
              <a:rPr lang="en-US" dirty="0" err="1"/>
              <a:t>Rado</a:t>
            </a:r>
            <a:r>
              <a:rPr lang="en-US" dirty="0" smtClean="0"/>
              <a:t>.</a:t>
            </a:r>
            <a:r>
              <a:rPr lang="sk-SK" dirty="0" smtClean="0"/>
              <a:t> </a:t>
            </a:r>
            <a:r>
              <a:rPr lang="en-US" dirty="0" smtClean="0"/>
              <a:t>I </a:t>
            </a:r>
            <a:r>
              <a:rPr lang="en-US" dirty="0"/>
              <a:t>am 12 years old.</a:t>
            </a:r>
          </a:p>
          <a:p>
            <a:r>
              <a:rPr lang="en-US" dirty="0"/>
              <a:t>I live in </a:t>
            </a:r>
            <a:r>
              <a:rPr lang="en-US" dirty="0" err="1"/>
              <a:t>Trstené</a:t>
            </a:r>
            <a:r>
              <a:rPr lang="en-US" dirty="0"/>
              <a:t> </a:t>
            </a:r>
            <a:r>
              <a:rPr lang="en-US" dirty="0" err="1"/>
              <a:t>pri</a:t>
            </a:r>
            <a:r>
              <a:rPr lang="en-US" dirty="0"/>
              <a:t> </a:t>
            </a:r>
            <a:r>
              <a:rPr lang="en-US" dirty="0" err="1"/>
              <a:t>Hornáde</a:t>
            </a:r>
            <a:r>
              <a:rPr lang="en-US" dirty="0"/>
              <a:t>.</a:t>
            </a:r>
          </a:p>
          <a:p>
            <a:r>
              <a:rPr lang="en-US" dirty="0"/>
              <a:t>My </a:t>
            </a:r>
            <a:r>
              <a:rPr lang="en-US" dirty="0" err="1"/>
              <a:t>hoby</a:t>
            </a:r>
            <a:r>
              <a:rPr lang="en-US" dirty="0"/>
              <a:t> </a:t>
            </a:r>
            <a:r>
              <a:rPr lang="sk-SK" dirty="0" smtClean="0"/>
              <a:t>are</a:t>
            </a:r>
            <a:r>
              <a:rPr lang="en-US" dirty="0" smtClean="0"/>
              <a:t> </a:t>
            </a:r>
            <a:r>
              <a:rPr lang="en-US" dirty="0"/>
              <a:t>computer games and </a:t>
            </a:r>
            <a:r>
              <a:rPr lang="sk-SK" dirty="0" smtClean="0"/>
              <a:t>chess</a:t>
            </a:r>
            <a:r>
              <a:rPr lang="en-US" dirty="0" smtClean="0"/>
              <a:t>.</a:t>
            </a:r>
            <a:endParaRPr lang="en-US" dirty="0"/>
          </a:p>
          <a:p>
            <a:endParaRPr lang="sk-SK" dirty="0"/>
          </a:p>
          <a:p>
            <a:r>
              <a:rPr lang="de-DE" dirty="0" smtClean="0"/>
              <a:t>Ich </a:t>
            </a:r>
            <a:r>
              <a:rPr lang="de-DE" dirty="0"/>
              <a:t>heiße </a:t>
            </a:r>
            <a:r>
              <a:rPr lang="de-DE" b="1" dirty="0"/>
              <a:t>Radko</a:t>
            </a:r>
            <a:r>
              <a:rPr lang="de-DE" dirty="0"/>
              <a:t>. Ich bin 12 Jahre alt. Ich wohne in </a:t>
            </a:r>
            <a:r>
              <a:rPr lang="de-DE" dirty="0" err="1"/>
              <a:t>Trstené</a:t>
            </a:r>
            <a:r>
              <a:rPr lang="de-DE" dirty="0"/>
              <a:t> </a:t>
            </a:r>
            <a:r>
              <a:rPr lang="de-DE" dirty="0" err="1"/>
              <a:t>pri</a:t>
            </a:r>
            <a:r>
              <a:rPr lang="de-DE" dirty="0"/>
              <a:t> </a:t>
            </a:r>
            <a:r>
              <a:rPr lang="de-DE" dirty="0" err="1"/>
              <a:t>Hornáde</a:t>
            </a:r>
            <a:r>
              <a:rPr lang="de-DE" dirty="0"/>
              <a:t>. Meine Hobbys sind Computerspiele und Schach.</a:t>
            </a:r>
            <a:endParaRPr lang="sk-SK" dirty="0"/>
          </a:p>
        </p:txBody>
      </p:sp>
    </p:spTree>
    <p:extLst>
      <p:ext uri="{BB962C8B-B14F-4D97-AF65-F5344CB8AC3E}">
        <p14:creationId xmlns:p14="http://schemas.microsoft.com/office/powerpoint/2010/main" val="222225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231570">
            <a:off x="1305739" y="718859"/>
            <a:ext cx="3317775" cy="2486708"/>
          </a:xfrm>
          <a:prstGeom prst="rect">
            <a:avLst/>
          </a:prstGeom>
        </p:spPr>
      </p:pic>
      <p:pic>
        <p:nvPicPr>
          <p:cNvPr id="3" name="Obrázo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1843" y="283130"/>
            <a:ext cx="2524468" cy="3358166"/>
          </a:xfrm>
          <a:prstGeom prst="rect">
            <a:avLst/>
          </a:prstGeom>
        </p:spPr>
      </p:pic>
      <p:sp>
        <p:nvSpPr>
          <p:cNvPr id="4" name="Obdĺžnik 3"/>
          <p:cNvSpPr/>
          <p:nvPr/>
        </p:nvSpPr>
        <p:spPr>
          <a:xfrm>
            <a:off x="553792" y="3734873"/>
            <a:ext cx="5035639" cy="2862322"/>
          </a:xfrm>
          <a:prstGeom prst="rect">
            <a:avLst/>
          </a:prstGeom>
        </p:spPr>
        <p:txBody>
          <a:bodyPr wrap="square">
            <a:spAutoFit/>
          </a:bodyPr>
          <a:lstStyle/>
          <a:p>
            <a:r>
              <a:rPr lang="en-US" dirty="0"/>
              <a:t>My name is </a:t>
            </a:r>
            <a:r>
              <a:rPr lang="en-US" dirty="0" err="1"/>
              <a:t>Sára</a:t>
            </a:r>
            <a:r>
              <a:rPr lang="en-US" dirty="0"/>
              <a:t>. I am 12 years old. I live in </a:t>
            </a:r>
            <a:r>
              <a:rPr lang="en-US" dirty="0" err="1"/>
              <a:t>Trstené</a:t>
            </a:r>
            <a:r>
              <a:rPr lang="en-US" dirty="0"/>
              <a:t> </a:t>
            </a:r>
            <a:r>
              <a:rPr lang="en-US" dirty="0" err="1"/>
              <a:t>pri</a:t>
            </a:r>
            <a:r>
              <a:rPr lang="en-US" dirty="0"/>
              <a:t> </a:t>
            </a:r>
            <a:r>
              <a:rPr lang="en-US" dirty="0" err="1"/>
              <a:t>Hornáde</a:t>
            </a:r>
            <a:r>
              <a:rPr lang="en-US" dirty="0"/>
              <a:t>. My hobby is swimming. I swim like a mermaid. My favorite pet is dog. I have 3 dogs and my hamster.</a:t>
            </a:r>
          </a:p>
          <a:p>
            <a:r>
              <a:rPr lang="en-US" dirty="0"/>
              <a:t/>
            </a:r>
            <a:br>
              <a:rPr lang="en-US" dirty="0"/>
            </a:br>
            <a:r>
              <a:rPr lang="de-DE" dirty="0" smtClean="0"/>
              <a:t>Ich </a:t>
            </a:r>
            <a:r>
              <a:rPr lang="de-DE" dirty="0"/>
              <a:t>heiße </a:t>
            </a:r>
            <a:r>
              <a:rPr lang="de-DE" b="1" dirty="0" smtClean="0"/>
              <a:t>Sára</a:t>
            </a:r>
            <a:r>
              <a:rPr lang="de-DE" dirty="0" smtClean="0"/>
              <a:t>. </a:t>
            </a:r>
            <a:r>
              <a:rPr lang="de-DE" dirty="0"/>
              <a:t>Ich bin 12 Jahre alt. Ich wohne in </a:t>
            </a:r>
            <a:r>
              <a:rPr lang="de-DE" dirty="0" err="1"/>
              <a:t>Trstené</a:t>
            </a:r>
            <a:r>
              <a:rPr lang="de-DE" dirty="0"/>
              <a:t> </a:t>
            </a:r>
            <a:r>
              <a:rPr lang="de-DE" dirty="0" err="1"/>
              <a:t>pri</a:t>
            </a:r>
            <a:r>
              <a:rPr lang="de-DE" dirty="0"/>
              <a:t> </a:t>
            </a:r>
            <a:r>
              <a:rPr lang="de-DE" dirty="0" err="1"/>
              <a:t>Hornáde</a:t>
            </a:r>
            <a:r>
              <a:rPr lang="de-DE" dirty="0"/>
              <a:t>. Mein Hobby ist Schwimmen. Ich schwimme wie eine Meerjungfrau. Meine Lieblingshaustiere sind </a:t>
            </a:r>
            <a:r>
              <a:rPr lang="de-DE" dirty="0" err="1"/>
              <a:t>Hünde</a:t>
            </a:r>
            <a:r>
              <a:rPr lang="de-DE" dirty="0"/>
              <a:t>. Ich habe sie drei. Und  mein Hamster. </a:t>
            </a:r>
            <a:endParaRPr lang="sk-SK" dirty="0"/>
          </a:p>
        </p:txBody>
      </p:sp>
      <p:sp>
        <p:nvSpPr>
          <p:cNvPr id="5" name="Obdĺžnik 4"/>
          <p:cNvSpPr/>
          <p:nvPr/>
        </p:nvSpPr>
        <p:spPr>
          <a:xfrm rot="10800000" flipV="1">
            <a:off x="8335592" y="1359623"/>
            <a:ext cx="2756079" cy="2862322"/>
          </a:xfrm>
          <a:prstGeom prst="rect">
            <a:avLst/>
          </a:prstGeom>
        </p:spPr>
        <p:txBody>
          <a:bodyPr wrap="square">
            <a:spAutoFit/>
          </a:bodyPr>
          <a:lstStyle/>
          <a:p>
            <a:r>
              <a:rPr lang="en-US" dirty="0" err="1" smtClean="0"/>
              <a:t>Hello.I</a:t>
            </a:r>
            <a:r>
              <a:rPr lang="sk-SK" dirty="0"/>
              <a:t>´</a:t>
            </a:r>
            <a:r>
              <a:rPr lang="en-US" dirty="0" smtClean="0"/>
              <a:t>m </a:t>
            </a:r>
            <a:r>
              <a:rPr lang="en-US" dirty="0" err="1" smtClean="0"/>
              <a:t>Timo</a:t>
            </a:r>
            <a:r>
              <a:rPr lang="sk-SK" dirty="0" smtClean="0"/>
              <a:t>,</a:t>
            </a:r>
            <a:r>
              <a:rPr lang="en-US" dirty="0" smtClean="0"/>
              <a:t> </a:t>
            </a:r>
            <a:r>
              <a:rPr lang="en-US" dirty="0"/>
              <a:t>I am 12 years old. I live in </a:t>
            </a:r>
            <a:r>
              <a:rPr lang="en-US" dirty="0" err="1" smtClean="0"/>
              <a:t>Trsten</a:t>
            </a:r>
            <a:r>
              <a:rPr lang="sk-SK" dirty="0" smtClean="0"/>
              <a:t>é</a:t>
            </a:r>
            <a:r>
              <a:rPr lang="en-US" dirty="0" smtClean="0"/>
              <a:t> </a:t>
            </a:r>
            <a:r>
              <a:rPr lang="en-US" dirty="0" err="1"/>
              <a:t>pri</a:t>
            </a:r>
            <a:r>
              <a:rPr lang="en-US" dirty="0"/>
              <a:t> </a:t>
            </a:r>
            <a:r>
              <a:rPr lang="en-US" dirty="0" err="1"/>
              <a:t>Hornade</a:t>
            </a:r>
            <a:r>
              <a:rPr lang="en-US" dirty="0"/>
              <a:t>  My hobby is playing cards.</a:t>
            </a:r>
            <a:endParaRPr lang="sk-SK" dirty="0" smtClean="0"/>
          </a:p>
          <a:p>
            <a:endParaRPr lang="sk-SK" dirty="0" smtClean="0"/>
          </a:p>
          <a:p>
            <a:r>
              <a:rPr lang="de-DE" dirty="0" smtClean="0"/>
              <a:t>Ich </a:t>
            </a:r>
            <a:r>
              <a:rPr lang="de-DE" dirty="0"/>
              <a:t>heiße </a:t>
            </a:r>
            <a:r>
              <a:rPr lang="de-DE" b="1" dirty="0"/>
              <a:t>Timo.</a:t>
            </a:r>
            <a:r>
              <a:rPr lang="de-DE" dirty="0"/>
              <a:t> Ich bin 12 Jahre alt. Ich wohne in </a:t>
            </a:r>
            <a:r>
              <a:rPr lang="de-DE" dirty="0" err="1"/>
              <a:t>Trstené</a:t>
            </a:r>
            <a:r>
              <a:rPr lang="de-DE" dirty="0"/>
              <a:t> </a:t>
            </a:r>
            <a:r>
              <a:rPr lang="de-DE" dirty="0" err="1"/>
              <a:t>pri</a:t>
            </a:r>
            <a:r>
              <a:rPr lang="de-DE" dirty="0"/>
              <a:t> </a:t>
            </a:r>
            <a:r>
              <a:rPr lang="de-DE" dirty="0" err="1"/>
              <a:t>Hornáde</a:t>
            </a:r>
            <a:r>
              <a:rPr lang="de-DE" dirty="0"/>
              <a:t>. Mein Hobby ist Kartenspielen. </a:t>
            </a:r>
            <a:endParaRPr lang="sk-SK" dirty="0"/>
          </a:p>
        </p:txBody>
      </p:sp>
    </p:spTree>
    <p:extLst>
      <p:ext uri="{BB962C8B-B14F-4D97-AF65-F5344CB8AC3E}">
        <p14:creationId xmlns:p14="http://schemas.microsoft.com/office/powerpoint/2010/main" val="54521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644" y="574707"/>
            <a:ext cx="3409680" cy="2557260"/>
          </a:xfrm>
          <a:prstGeom prst="rect">
            <a:avLst/>
          </a:prstGeom>
        </p:spPr>
      </p:pic>
      <p:pic>
        <p:nvPicPr>
          <p:cNvPr id="3" name="Obrázok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982595">
            <a:off x="4114001" y="901643"/>
            <a:ext cx="4298324" cy="3223743"/>
          </a:xfrm>
          <a:prstGeom prst="rect">
            <a:avLst/>
          </a:prstGeom>
        </p:spPr>
      </p:pic>
      <p:sp>
        <p:nvSpPr>
          <p:cNvPr id="4" name="Obdĺžnik 3"/>
          <p:cNvSpPr/>
          <p:nvPr/>
        </p:nvSpPr>
        <p:spPr>
          <a:xfrm rot="10333855" flipV="1">
            <a:off x="581112" y="3619120"/>
            <a:ext cx="3529167" cy="2585323"/>
          </a:xfrm>
          <a:prstGeom prst="rect">
            <a:avLst/>
          </a:prstGeom>
        </p:spPr>
        <p:txBody>
          <a:bodyPr wrap="square">
            <a:spAutoFit/>
          </a:bodyPr>
          <a:lstStyle/>
          <a:p>
            <a:r>
              <a:rPr lang="en-US" dirty="0"/>
              <a:t>My name is </a:t>
            </a:r>
            <a:r>
              <a:rPr lang="en-US" dirty="0" err="1"/>
              <a:t>Sabina.I</a:t>
            </a:r>
            <a:r>
              <a:rPr lang="en-US" dirty="0"/>
              <a:t> am 12 years old. I live in </a:t>
            </a:r>
            <a:r>
              <a:rPr lang="en-US" dirty="0" err="1"/>
              <a:t>Trstené</a:t>
            </a:r>
            <a:r>
              <a:rPr lang="en-US" dirty="0"/>
              <a:t> </a:t>
            </a:r>
            <a:r>
              <a:rPr lang="en-US" dirty="0" err="1"/>
              <a:t>pri</a:t>
            </a:r>
            <a:r>
              <a:rPr lang="en-US" dirty="0"/>
              <a:t> </a:t>
            </a:r>
            <a:r>
              <a:rPr lang="en-US" dirty="0" err="1"/>
              <a:t>Hornáde</a:t>
            </a:r>
            <a:r>
              <a:rPr lang="en-US" dirty="0"/>
              <a:t>. My hobby is music and singing</a:t>
            </a:r>
            <a:r>
              <a:rPr lang="en-US" dirty="0" smtClean="0"/>
              <a:t>.</a:t>
            </a:r>
            <a:endParaRPr lang="sk-SK" dirty="0" smtClean="0"/>
          </a:p>
          <a:p>
            <a:endParaRPr lang="sk-SK" dirty="0" smtClean="0"/>
          </a:p>
          <a:p>
            <a:r>
              <a:rPr lang="de-DE" dirty="0" smtClean="0"/>
              <a:t>Ich </a:t>
            </a:r>
            <a:r>
              <a:rPr lang="de-DE" dirty="0"/>
              <a:t>heiße </a:t>
            </a:r>
            <a:r>
              <a:rPr lang="de-DE" b="1" dirty="0"/>
              <a:t>Sabine</a:t>
            </a:r>
            <a:r>
              <a:rPr lang="de-DE" dirty="0"/>
              <a:t>. Ich bin 12 Jahre alt. Ich wohne in </a:t>
            </a:r>
            <a:r>
              <a:rPr lang="de-DE" dirty="0" err="1"/>
              <a:t>Trstené</a:t>
            </a:r>
            <a:r>
              <a:rPr lang="de-DE" dirty="0"/>
              <a:t> </a:t>
            </a:r>
            <a:r>
              <a:rPr lang="de-DE" dirty="0" err="1"/>
              <a:t>pri</a:t>
            </a:r>
            <a:r>
              <a:rPr lang="de-DE" dirty="0"/>
              <a:t> </a:t>
            </a:r>
            <a:r>
              <a:rPr lang="de-DE" dirty="0" err="1"/>
              <a:t>Hornáde</a:t>
            </a:r>
            <a:r>
              <a:rPr lang="de-DE" dirty="0"/>
              <a:t>. Mein Hobby ist Musik und Singen.</a:t>
            </a:r>
            <a:endParaRPr lang="sk-SK" dirty="0"/>
          </a:p>
        </p:txBody>
      </p:sp>
      <p:sp>
        <p:nvSpPr>
          <p:cNvPr id="5" name="Obdĺžnik 4"/>
          <p:cNvSpPr/>
          <p:nvPr/>
        </p:nvSpPr>
        <p:spPr>
          <a:xfrm rot="20842620">
            <a:off x="7305591" y="3992356"/>
            <a:ext cx="4782788" cy="2031325"/>
          </a:xfrm>
          <a:prstGeom prst="rect">
            <a:avLst/>
          </a:prstGeom>
        </p:spPr>
        <p:txBody>
          <a:bodyPr wrap="square">
            <a:spAutoFit/>
          </a:bodyPr>
          <a:lstStyle/>
          <a:p>
            <a:r>
              <a:rPr lang="sk-SK" dirty="0" smtClean="0"/>
              <a:t>My name is Jana. I am 13 years old. I live in Trstené pri Hornáde. My hobby is music and doing nothing.</a:t>
            </a:r>
          </a:p>
          <a:p>
            <a:endParaRPr lang="sk-SK" dirty="0"/>
          </a:p>
          <a:p>
            <a:r>
              <a:rPr lang="de-DE" dirty="0" smtClean="0"/>
              <a:t>Ich </a:t>
            </a:r>
            <a:r>
              <a:rPr lang="de-DE" dirty="0"/>
              <a:t>heiße </a:t>
            </a:r>
            <a:r>
              <a:rPr lang="de-DE" b="1" dirty="0"/>
              <a:t>Jana</a:t>
            </a:r>
            <a:r>
              <a:rPr lang="de-DE" dirty="0"/>
              <a:t>. Ich bin 13 Jahre alt. Ich wohne in Trstené pri Hornáde. </a:t>
            </a:r>
            <a:endParaRPr lang="sk-SK" dirty="0" smtClean="0"/>
          </a:p>
          <a:p>
            <a:r>
              <a:rPr lang="de-DE" dirty="0" smtClean="0"/>
              <a:t>Mein </a:t>
            </a:r>
            <a:r>
              <a:rPr lang="de-DE" dirty="0"/>
              <a:t>Hobbys sind Musik und nichts </a:t>
            </a:r>
            <a:r>
              <a:rPr lang="de-DE" dirty="0" smtClean="0"/>
              <a:t>machen.</a:t>
            </a:r>
            <a:endParaRPr lang="sk-SK" dirty="0"/>
          </a:p>
        </p:txBody>
      </p:sp>
    </p:spTree>
    <p:extLst>
      <p:ext uri="{BB962C8B-B14F-4D97-AF65-F5344CB8AC3E}">
        <p14:creationId xmlns:p14="http://schemas.microsoft.com/office/powerpoint/2010/main" val="2279989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z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181</TotalTime>
  <Words>584</Words>
  <Application>Microsoft Office PowerPoint</Application>
  <PresentationFormat>Widescreen</PresentationFormat>
  <Paragraphs>38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Times New Roman</vt:lpstr>
      <vt:lpstr>Trebuchet MS</vt:lpstr>
      <vt:lpstr>Wingdings</vt:lpstr>
      <vt:lpstr>Wingdings 3</vt:lpstr>
      <vt:lpstr>Fazeta</vt:lpstr>
      <vt:lpstr> Hello there, we are a small Primary school at south-east Slovakia! We are from Trstené pri Hornáde. Hallo alle, wir sind eine kleine Grundschule aus Südosten der Slowakei! Wir sind aus Trstené pri Hornáde.</vt:lpstr>
      <vt:lpstr>There are 118 pupils at our school. There are 9 classes there. Unsere Schule besuchen 118 Schüler, die in jedem Jahrgang in nur einer Klasse gelernt sind. Wir haben also neun Klassen.</vt:lpstr>
      <vt:lpstr>We are in the 7th grade now. We learn English and Deutsch. Wir besuchen schon die 7. Klasse und lerne Deutsch nur das zweite Jahr. Deutsch ist für uns die zweite Fremdsprache auser Englisch.</vt:lpstr>
      <vt:lpstr>Here we are  Und das sind wir:</vt:lpstr>
      <vt:lpstr>We introduce ourselves briefly and you can guess who is who: Wir stellen uns kurz vor und ihr könnt mal raten wer das ist: </vt:lpstr>
      <vt:lpstr>PowerPoint Presentation</vt:lpstr>
      <vt:lpstr>PowerPoint Presentation</vt:lpstr>
      <vt:lpstr>PowerPoint Presentation</vt:lpstr>
      <vt:lpstr>PowerPoint Presentation</vt:lpstr>
      <vt:lpstr>Who is who? Write our names: Wer ist das? Schreib unsere Namen: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Hallo alle, wir sind eine kleine Grundschule aus Südosten der Slowakei!</dc:title>
  <dc:creator>Alena Focková</dc:creator>
  <cp:lastModifiedBy>Nadka</cp:lastModifiedBy>
  <cp:revision>19</cp:revision>
  <dcterms:created xsi:type="dcterms:W3CDTF">2019-11-17T20:36:56Z</dcterms:created>
  <dcterms:modified xsi:type="dcterms:W3CDTF">2020-01-30T09:18:24Z</dcterms:modified>
</cp:coreProperties>
</file>