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4"/>
  </p:sldMasterIdLst>
  <p:notesMasterIdLst>
    <p:notesMasterId r:id="rId51"/>
  </p:notesMasterIdLst>
  <p:handoutMasterIdLst>
    <p:handoutMasterId r:id="rId52"/>
  </p:handoutMasterIdLst>
  <p:sldIdLst>
    <p:sldId id="3825" r:id="rId5"/>
    <p:sldId id="3826" r:id="rId6"/>
    <p:sldId id="3827" r:id="rId7"/>
    <p:sldId id="3830" r:id="rId8"/>
    <p:sldId id="3831" r:id="rId9"/>
    <p:sldId id="3792" r:id="rId10"/>
    <p:sldId id="3828" r:id="rId11"/>
    <p:sldId id="3829" r:id="rId12"/>
    <p:sldId id="3859" r:id="rId13"/>
    <p:sldId id="3850" r:id="rId14"/>
    <p:sldId id="3866" r:id="rId15"/>
    <p:sldId id="3868" r:id="rId16"/>
    <p:sldId id="3867" r:id="rId17"/>
    <p:sldId id="3870" r:id="rId18"/>
    <p:sldId id="3857" r:id="rId19"/>
    <p:sldId id="3869" r:id="rId20"/>
    <p:sldId id="3852" r:id="rId21"/>
    <p:sldId id="3871" r:id="rId22"/>
    <p:sldId id="3856" r:id="rId23"/>
    <p:sldId id="3872" r:id="rId24"/>
    <p:sldId id="3855" r:id="rId25"/>
    <p:sldId id="3873" r:id="rId26"/>
    <p:sldId id="3854" r:id="rId27"/>
    <p:sldId id="3874" r:id="rId28"/>
    <p:sldId id="3853" r:id="rId29"/>
    <p:sldId id="3875" r:id="rId30"/>
    <p:sldId id="3858" r:id="rId31"/>
    <p:sldId id="3879" r:id="rId32"/>
    <p:sldId id="3877" r:id="rId33"/>
    <p:sldId id="3876" r:id="rId34"/>
    <p:sldId id="3841" r:id="rId35"/>
    <p:sldId id="3878" r:id="rId36"/>
    <p:sldId id="3838" r:id="rId37"/>
    <p:sldId id="3862" r:id="rId38"/>
    <p:sldId id="3860" r:id="rId39"/>
    <p:sldId id="3861" r:id="rId40"/>
    <p:sldId id="3843" r:id="rId41"/>
    <p:sldId id="3880" r:id="rId42"/>
    <p:sldId id="3845" r:id="rId43"/>
    <p:sldId id="3863" r:id="rId44"/>
    <p:sldId id="3865" r:id="rId45"/>
    <p:sldId id="3846" r:id="rId46"/>
    <p:sldId id="3881" r:id="rId47"/>
    <p:sldId id="3842" r:id="rId48"/>
    <p:sldId id="3832" r:id="rId49"/>
    <p:sldId id="3834" r:id="rId50"/>
  </p:sldIdLst>
  <p:sldSz cx="12192000" cy="6858000"/>
  <p:notesSz cx="9945688" cy="6858000"/>
  <p:defaultTextStyle>
    <a:defPPr rtl="0"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0" userDrawn="1">
          <p15:clr>
            <a:srgbClr val="A4A3A4"/>
          </p15:clr>
        </p15:guide>
        <p15:guide id="2" orient="horz" pos="3408" userDrawn="1">
          <p15:clr>
            <a:srgbClr val="A4A3A4"/>
          </p15:clr>
        </p15:guide>
        <p15:guide id="3" pos="6936" userDrawn="1">
          <p15:clr>
            <a:srgbClr val="A4A3A4"/>
          </p15:clr>
        </p15:guide>
        <p15:guide id="4" pos="7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>
        <p:guide orient="horz" pos="1200"/>
        <p:guide orient="horz" pos="3408"/>
        <p:guide pos="6936"/>
        <p:guide pos="74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microsoft.com/office/2018/10/relationships/authors" Target="author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image" Target="../media/image6.jp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image" Target="../media/image6.jp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72703F-EB58-4B0C-8B2A-EDF2A51B2C6C}" type="doc">
      <dgm:prSet loTypeId="urn:microsoft.com/office/officeart/2019/1/layout/PeoplePortraitsList" loCatId="profile" qsTypeId="urn:microsoft.com/office/officeart/2005/8/quickstyle/simple1" qsCatId="simple" csTypeId="urn:microsoft.com/office/officeart/2005/8/colors/colorful2" csCatId="colorful" phldr="1"/>
      <dgm:spPr/>
      <dgm:t>
        <a:bodyPr rtlCol="0"/>
        <a:lstStyle/>
        <a:p>
          <a:pPr rtl="0"/>
          <a:endParaRPr lang="en-US"/>
        </a:p>
      </dgm:t>
    </dgm:pt>
    <dgm:pt modelId="{23CA95F9-8BCF-40C1-B842-BCFFD43632F6}">
      <dgm:prSet custT="1"/>
      <dgm:spPr/>
      <dgm:t>
        <a:bodyPr rtlCol="0"/>
        <a:lstStyle/>
        <a:p>
          <a:pPr algn="ctr">
            <a:lnSpc>
              <a:spcPct val="100000"/>
            </a:lnSpc>
            <a:defRPr b="1" spc="20">
              <a:latin typeface="+mj-lt"/>
            </a:defRPr>
          </a:pPr>
          <a:r>
            <a:rPr lang="pt-PT" sz="2800" b="0" noProof="0" dirty="0">
              <a:solidFill>
                <a:sysClr val="windowText" lastClr="000000"/>
              </a:solidFill>
            </a:rPr>
            <a:t>Marisa</a:t>
          </a:r>
          <a:endParaRPr lang="pt-PT" sz="1600" b="0" noProof="0" dirty="0">
            <a:solidFill>
              <a:sysClr val="windowText" lastClr="000000"/>
            </a:solidFill>
            <a:latin typeface="+mn-lt"/>
          </a:endParaRPr>
        </a:p>
      </dgm:t>
    </dgm:pt>
    <dgm:pt modelId="{FC4F4986-5DCD-4DC2-B7FD-2C5FABEF9979}" type="parTrans" cxnId="{E6EDE7CF-5B3F-4E2C-99EE-D5462F0EC9CE}">
      <dgm:prSet/>
      <dgm:spPr/>
      <dgm:t>
        <a:bodyPr rtlCol="0"/>
        <a:lstStyle/>
        <a:p>
          <a:pPr rtl="0"/>
          <a:endParaRPr lang="pt-PT" noProof="0" dirty="0"/>
        </a:p>
      </dgm:t>
    </dgm:pt>
    <dgm:pt modelId="{D868EA7F-D868-4231-86D5-66D9B2DF2F62}" type="sibTrans" cxnId="{E6EDE7CF-5B3F-4E2C-99EE-D5462F0EC9CE}">
      <dgm:prSet/>
      <dgm:spPr/>
      <dgm:t>
        <a:bodyPr rtlCol="0"/>
        <a:lstStyle/>
        <a:p>
          <a:pPr rtl="0"/>
          <a:endParaRPr lang="pt-PT" noProof="0" dirty="0"/>
        </a:p>
      </dgm:t>
    </dgm:pt>
    <dgm:pt modelId="{1E293C9C-50F7-4DF0-A45F-EF6AA41E15B2}">
      <dgm:prSet custT="1"/>
      <dgm:spPr/>
      <dgm:t>
        <a:bodyPr rtlCol="0"/>
        <a:lstStyle/>
        <a:p>
          <a:pPr algn="ctr">
            <a:lnSpc>
              <a:spcPct val="100000"/>
            </a:lnSpc>
            <a:defRPr b="1" spc="20">
              <a:latin typeface="+mj-lt"/>
            </a:defRPr>
          </a:pPr>
          <a:r>
            <a:rPr lang="pt-PT" sz="2800" b="0" noProof="0" dirty="0">
              <a:solidFill>
                <a:schemeClr val="tx1"/>
              </a:solidFill>
            </a:rPr>
            <a:t>Mónica</a:t>
          </a:r>
          <a:endParaRPr lang="pt-PT" sz="1600" b="0" noProof="0" dirty="0">
            <a:solidFill>
              <a:schemeClr val="tx1"/>
            </a:solidFill>
            <a:latin typeface="+mn-lt"/>
          </a:endParaRPr>
        </a:p>
      </dgm:t>
    </dgm:pt>
    <dgm:pt modelId="{04936CC5-1B2F-4620-ABDF-F195956C3F4A}" type="parTrans" cxnId="{A7E7000F-0D10-4D88-844F-C9CB2A6A39DA}">
      <dgm:prSet/>
      <dgm:spPr/>
      <dgm:t>
        <a:bodyPr rtlCol="0"/>
        <a:lstStyle/>
        <a:p>
          <a:pPr rtl="0"/>
          <a:endParaRPr lang="pt-PT" noProof="0" dirty="0"/>
        </a:p>
      </dgm:t>
    </dgm:pt>
    <dgm:pt modelId="{E019F05B-61F4-4915-9D10-5D6F328EA591}" type="sibTrans" cxnId="{A7E7000F-0D10-4D88-844F-C9CB2A6A39DA}">
      <dgm:prSet/>
      <dgm:spPr/>
      <dgm:t>
        <a:bodyPr rtlCol="0"/>
        <a:lstStyle/>
        <a:p>
          <a:pPr rtl="0"/>
          <a:endParaRPr lang="pt-PT" noProof="0" dirty="0"/>
        </a:p>
      </dgm:t>
    </dgm:pt>
    <dgm:pt modelId="{B2F9B3BC-1849-4A4A-BBE4-752B9B492C76}">
      <dgm:prSet custT="1"/>
      <dgm:spPr/>
      <dgm:t>
        <a:bodyPr rtlCol="0"/>
        <a:lstStyle/>
        <a:p>
          <a:pPr algn="ctr">
            <a:lnSpc>
              <a:spcPct val="100000"/>
            </a:lnSpc>
            <a:defRPr b="1" spc="20">
              <a:latin typeface="+mj-lt"/>
            </a:defRPr>
          </a:pPr>
          <a:r>
            <a:rPr lang="pt-PT" sz="2800" b="0" noProof="0" dirty="0">
              <a:solidFill>
                <a:schemeClr val="tx1"/>
              </a:solidFill>
            </a:rPr>
            <a:t>Daniel</a:t>
          </a:r>
          <a:endParaRPr lang="pt-PT" sz="1600" b="0" noProof="0" dirty="0">
            <a:solidFill>
              <a:schemeClr val="tx1"/>
            </a:solidFill>
            <a:latin typeface="+mn-lt"/>
          </a:endParaRPr>
        </a:p>
      </dgm:t>
    </dgm:pt>
    <dgm:pt modelId="{48FD486C-824F-4590-8CFC-BC1053E533DD}" type="parTrans" cxnId="{BB48F2B9-3F80-43D5-9223-76526A774C2D}">
      <dgm:prSet/>
      <dgm:spPr/>
      <dgm:t>
        <a:bodyPr rtlCol="0"/>
        <a:lstStyle/>
        <a:p>
          <a:pPr rtl="0"/>
          <a:endParaRPr lang="pt-PT" noProof="0" dirty="0"/>
        </a:p>
      </dgm:t>
    </dgm:pt>
    <dgm:pt modelId="{2946CE56-B018-4C0E-918D-0B36D170024F}" type="sibTrans" cxnId="{BB48F2B9-3F80-43D5-9223-76526A774C2D}">
      <dgm:prSet/>
      <dgm:spPr/>
      <dgm:t>
        <a:bodyPr rtlCol="0"/>
        <a:lstStyle/>
        <a:p>
          <a:pPr rtl="0"/>
          <a:endParaRPr lang="pt-PT" noProof="0" dirty="0"/>
        </a:p>
      </dgm:t>
    </dgm:pt>
    <dgm:pt modelId="{300D9A0A-3AD1-471C-89F3-D95F3A86C5F7}">
      <dgm:prSet custT="1"/>
      <dgm:spPr/>
      <dgm:t>
        <a:bodyPr rtlCol="0"/>
        <a:lstStyle/>
        <a:p>
          <a:pPr algn="ctr">
            <a:lnSpc>
              <a:spcPct val="100000"/>
            </a:lnSpc>
            <a:defRPr b="1" spc="20">
              <a:latin typeface="+mj-lt"/>
            </a:defRPr>
          </a:pPr>
          <a:r>
            <a:rPr lang="pt-PT" sz="2800" b="0" noProof="0" dirty="0">
              <a:solidFill>
                <a:schemeClr val="tx1"/>
              </a:solidFill>
              <a:latin typeface="+mj-lt"/>
            </a:rPr>
            <a:t>Rui</a:t>
          </a:r>
        </a:p>
      </dgm:t>
    </dgm:pt>
    <dgm:pt modelId="{F4481F98-DB89-4547-92E9-DFA8DB0C93CA}" type="parTrans" cxnId="{A5E96F4A-3EDE-4506-BF47-BCE1BBD9EFDF}">
      <dgm:prSet/>
      <dgm:spPr/>
      <dgm:t>
        <a:bodyPr/>
        <a:lstStyle/>
        <a:p>
          <a:endParaRPr lang="pt-PT"/>
        </a:p>
      </dgm:t>
    </dgm:pt>
    <dgm:pt modelId="{B882EE42-E1EE-47E9-A3E8-3EA140A15CF2}" type="sibTrans" cxnId="{A5E96F4A-3EDE-4506-BF47-BCE1BBD9EFDF}">
      <dgm:prSet/>
      <dgm:spPr/>
      <dgm:t>
        <a:bodyPr/>
        <a:lstStyle/>
        <a:p>
          <a:endParaRPr lang="pt-PT"/>
        </a:p>
      </dgm:t>
    </dgm:pt>
    <dgm:pt modelId="{0925E676-6C6B-4921-81F5-2D271250CC00}">
      <dgm:prSet custT="1"/>
      <dgm:spPr/>
      <dgm:t>
        <a:bodyPr/>
        <a:lstStyle/>
        <a:p>
          <a:pPr algn="ctr">
            <a:lnSpc>
              <a:spcPct val="100000"/>
            </a:lnSpc>
            <a:defRPr b="1" spc="20">
              <a:latin typeface="+mj-lt"/>
            </a:defRPr>
          </a:pPr>
          <a:r>
            <a:rPr lang="pt-PT" sz="2800" b="0" noProof="0" dirty="0">
              <a:solidFill>
                <a:schemeClr val="tx1"/>
              </a:solidFill>
              <a:latin typeface="+mj-lt"/>
            </a:rPr>
            <a:t>Márcia</a:t>
          </a:r>
        </a:p>
      </dgm:t>
    </dgm:pt>
    <dgm:pt modelId="{FFFFCE42-32B2-4F57-B34B-38786060AEBC}" type="parTrans" cxnId="{57FE88BA-924D-463A-8C2A-6636B6EC9796}">
      <dgm:prSet/>
      <dgm:spPr/>
      <dgm:t>
        <a:bodyPr/>
        <a:lstStyle/>
        <a:p>
          <a:endParaRPr lang="pt-PT"/>
        </a:p>
      </dgm:t>
    </dgm:pt>
    <dgm:pt modelId="{EC54D8DD-5FEC-40F7-AEE5-E1444E4F749B}" type="sibTrans" cxnId="{57FE88BA-924D-463A-8C2A-6636B6EC9796}">
      <dgm:prSet/>
      <dgm:spPr/>
      <dgm:t>
        <a:bodyPr/>
        <a:lstStyle/>
        <a:p>
          <a:endParaRPr lang="pt-PT"/>
        </a:p>
      </dgm:t>
    </dgm:pt>
    <dgm:pt modelId="{BF30E86D-EAFC-44CE-B56C-D7C5EC7742F3}" type="pres">
      <dgm:prSet presAssocID="{5C72703F-EB58-4B0C-8B2A-EDF2A51B2C6C}" presName="root" presStyleCnt="0">
        <dgm:presLayoutVars>
          <dgm:dir/>
          <dgm:resizeHandles val="exact"/>
        </dgm:presLayoutVars>
      </dgm:prSet>
      <dgm:spPr/>
    </dgm:pt>
    <dgm:pt modelId="{34A89649-B4A9-4A6F-8793-5A3DB37DDDA6}" type="pres">
      <dgm:prSet presAssocID="{23CA95F9-8BCF-40C1-B842-BCFFD43632F6}" presName="compNode" presStyleCnt="0"/>
      <dgm:spPr/>
    </dgm:pt>
    <dgm:pt modelId="{FFB9F511-6797-4909-9D3B-89EBC96F25A8}" type="pres">
      <dgm:prSet presAssocID="{23CA95F9-8BCF-40C1-B842-BCFFD43632F6}" presName="topSpace" presStyleCnt="0"/>
      <dgm:spPr/>
    </dgm:pt>
    <dgm:pt modelId="{73073D5B-7ADA-4F8B-AD34-0BE114905A44}" type="pres">
      <dgm:prSet presAssocID="{23CA95F9-8BCF-40C1-B842-BCFFD43632F6}" presName="photoElip" presStyleLbl="node1" presStyleIdx="0" presStyleCnt="5" custScaleX="108605" custScaleY="108605" custLinFactNeighborX="9699" custLinFactNeighborY="1108"/>
      <dgm:spPr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EE33220B-2292-4F19-BD6E-B7F529CD8414}" type="pres">
      <dgm:prSet presAssocID="{23CA95F9-8BCF-40C1-B842-BCFFD43632F6}" presName="iconSpace" presStyleCnt="0"/>
      <dgm:spPr/>
    </dgm:pt>
    <dgm:pt modelId="{FDFAF16A-4FD0-49F4-8593-32E9A31A4FF7}" type="pres">
      <dgm:prSet presAssocID="{23CA95F9-8BCF-40C1-B842-BCFFD43632F6}" presName="nameTx" presStyleLbl="revTx" presStyleIdx="0" presStyleCnt="10" custScaleX="77834" custLinFactNeighborX="6830" custLinFactNeighborY="17872">
        <dgm:presLayoutVars>
          <dgm:chMax val="0"/>
          <dgm:chPref val="0"/>
        </dgm:presLayoutVars>
      </dgm:prSet>
      <dgm:spPr/>
    </dgm:pt>
    <dgm:pt modelId="{EEB88C88-E325-43D0-B163-BFD87C897361}" type="pres">
      <dgm:prSet presAssocID="{23CA95F9-8BCF-40C1-B842-BCFFD43632F6}" presName="txSpace" presStyleCnt="0"/>
      <dgm:spPr/>
    </dgm:pt>
    <dgm:pt modelId="{7D166BBB-55AF-452C-B9A0-94A1EE55FF4F}" type="pres">
      <dgm:prSet presAssocID="{23CA95F9-8BCF-40C1-B842-BCFFD43632F6}" presName="desTx" presStyleLbl="revTx" presStyleIdx="1" presStyleCnt="10">
        <dgm:presLayoutVars/>
      </dgm:prSet>
      <dgm:spPr/>
    </dgm:pt>
    <dgm:pt modelId="{860D3358-284A-4827-88CC-2F74FF5A1E56}" type="pres">
      <dgm:prSet presAssocID="{23CA95F9-8BCF-40C1-B842-BCFFD43632F6}" presName="bottSpace" presStyleCnt="0"/>
      <dgm:spPr/>
    </dgm:pt>
    <dgm:pt modelId="{0D4A0804-490F-47AA-B7FA-08C890B0D841}" type="pres">
      <dgm:prSet presAssocID="{D868EA7F-D868-4231-86D5-66D9B2DF2F62}" presName="sibTrans" presStyleCnt="0"/>
      <dgm:spPr/>
    </dgm:pt>
    <dgm:pt modelId="{E40BB94D-AE1C-4F05-8AA5-E9FA9A8CCCDE}" type="pres">
      <dgm:prSet presAssocID="{1E293C9C-50F7-4DF0-A45F-EF6AA41E15B2}" presName="compNode" presStyleCnt="0"/>
      <dgm:spPr/>
    </dgm:pt>
    <dgm:pt modelId="{1BC7C3C6-BE78-4F0A-9E69-54742F1AA0F3}" type="pres">
      <dgm:prSet presAssocID="{1E293C9C-50F7-4DF0-A45F-EF6AA41E15B2}" presName="topSpace" presStyleCnt="0"/>
      <dgm:spPr/>
    </dgm:pt>
    <dgm:pt modelId="{25238F18-07B8-41D8-8BD9-9F8514E8F9C4}" type="pres">
      <dgm:prSet presAssocID="{1E293C9C-50F7-4DF0-A45F-EF6AA41E15B2}" presName="photoElip" presStyleLbl="node1" presStyleIdx="1" presStyleCnt="5" custScaleX="108605" custScaleY="108605" custLinFactNeighborX="-1662" custLinFactNeighborY="4433"/>
      <dgm:spPr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6FFE343B-847F-4D3F-A2F9-B95E826EC656}" type="pres">
      <dgm:prSet presAssocID="{1E293C9C-50F7-4DF0-A45F-EF6AA41E15B2}" presName="iconSpace" presStyleCnt="0"/>
      <dgm:spPr/>
    </dgm:pt>
    <dgm:pt modelId="{866F95BB-E9D9-40E2-AB9F-99D5F69BA82A}" type="pres">
      <dgm:prSet presAssocID="{1E293C9C-50F7-4DF0-A45F-EF6AA41E15B2}" presName="nameTx" presStyleLbl="revTx" presStyleIdx="2" presStyleCnt="10" custLinFactNeighborX="-1529" custLinFactNeighborY="27442">
        <dgm:presLayoutVars>
          <dgm:chMax val="0"/>
          <dgm:chPref val="0"/>
        </dgm:presLayoutVars>
      </dgm:prSet>
      <dgm:spPr/>
    </dgm:pt>
    <dgm:pt modelId="{B22197FE-7BF1-485D-9B2D-0AD12CF41435}" type="pres">
      <dgm:prSet presAssocID="{1E293C9C-50F7-4DF0-A45F-EF6AA41E15B2}" presName="txSpace" presStyleCnt="0"/>
      <dgm:spPr/>
    </dgm:pt>
    <dgm:pt modelId="{1223E777-77CB-4A9A-BF21-12B513842696}" type="pres">
      <dgm:prSet presAssocID="{1E293C9C-50F7-4DF0-A45F-EF6AA41E15B2}" presName="desTx" presStyleLbl="revTx" presStyleIdx="3" presStyleCnt="10">
        <dgm:presLayoutVars/>
      </dgm:prSet>
      <dgm:spPr/>
    </dgm:pt>
    <dgm:pt modelId="{48A93FE3-F550-4840-B560-2DB8553BED7D}" type="pres">
      <dgm:prSet presAssocID="{1E293C9C-50F7-4DF0-A45F-EF6AA41E15B2}" presName="bottSpace" presStyleCnt="0"/>
      <dgm:spPr/>
    </dgm:pt>
    <dgm:pt modelId="{DCDF700C-8587-4AD0-95CF-A8CEBB3AD30B}" type="pres">
      <dgm:prSet presAssocID="{E019F05B-61F4-4915-9D10-5D6F328EA591}" presName="sibTrans" presStyleCnt="0"/>
      <dgm:spPr/>
    </dgm:pt>
    <dgm:pt modelId="{F836F72C-94C1-41ED-BA62-813057647F9C}" type="pres">
      <dgm:prSet presAssocID="{B2F9B3BC-1849-4A4A-BBE4-752B9B492C76}" presName="compNode" presStyleCnt="0"/>
      <dgm:spPr/>
    </dgm:pt>
    <dgm:pt modelId="{8D7BA638-A338-4090-BADA-C1ECE7868394}" type="pres">
      <dgm:prSet presAssocID="{B2F9B3BC-1849-4A4A-BBE4-752B9B492C76}" presName="topSpace" presStyleCnt="0"/>
      <dgm:spPr/>
    </dgm:pt>
    <dgm:pt modelId="{04A8E640-7EB5-4EF2-8C83-19A3E5328324}" type="pres">
      <dgm:prSet presAssocID="{B2F9B3BC-1849-4A4A-BBE4-752B9B492C76}" presName="photoElip" presStyleLbl="node1" presStyleIdx="2" presStyleCnt="5" custScaleX="108605" custScaleY="108605" custLinFactNeighborX="-6650" custLinFactNeighborY="5541"/>
      <dgm:spPr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278B038A-7223-4C22-98FA-84D16AB2359F}" type="pres">
      <dgm:prSet presAssocID="{B2F9B3BC-1849-4A4A-BBE4-752B9B492C76}" presName="iconSpace" presStyleCnt="0"/>
      <dgm:spPr/>
    </dgm:pt>
    <dgm:pt modelId="{79C5F495-3DD9-41C8-99AE-150A333447D0}" type="pres">
      <dgm:prSet presAssocID="{B2F9B3BC-1849-4A4A-BBE4-752B9B492C76}" presName="nameTx" presStyleLbl="revTx" presStyleIdx="4" presStyleCnt="10" custLinFactNeighborX="-6528" custLinFactNeighborY="23614">
        <dgm:presLayoutVars>
          <dgm:chMax val="0"/>
          <dgm:chPref val="0"/>
        </dgm:presLayoutVars>
      </dgm:prSet>
      <dgm:spPr/>
    </dgm:pt>
    <dgm:pt modelId="{0D329E5F-B8D6-4027-B396-6AF7DD7D0537}" type="pres">
      <dgm:prSet presAssocID="{B2F9B3BC-1849-4A4A-BBE4-752B9B492C76}" presName="txSpace" presStyleCnt="0"/>
      <dgm:spPr/>
    </dgm:pt>
    <dgm:pt modelId="{5A7600AF-A34B-4D03-B3D6-B3C760AE8E06}" type="pres">
      <dgm:prSet presAssocID="{B2F9B3BC-1849-4A4A-BBE4-752B9B492C76}" presName="desTx" presStyleLbl="revTx" presStyleIdx="5" presStyleCnt="10" custLinFactNeighborX="1819" custLinFactNeighborY="-7212">
        <dgm:presLayoutVars/>
      </dgm:prSet>
      <dgm:spPr/>
    </dgm:pt>
    <dgm:pt modelId="{F9799C58-A628-4E75-9DAC-6616D2E34649}" type="pres">
      <dgm:prSet presAssocID="{B2F9B3BC-1849-4A4A-BBE4-752B9B492C76}" presName="bottSpace" presStyleCnt="0"/>
      <dgm:spPr/>
    </dgm:pt>
    <dgm:pt modelId="{0173C88A-8BD4-41B8-A0BF-992C456C736C}" type="pres">
      <dgm:prSet presAssocID="{2946CE56-B018-4C0E-918D-0B36D170024F}" presName="sibTrans" presStyleCnt="0"/>
      <dgm:spPr/>
    </dgm:pt>
    <dgm:pt modelId="{CAA51780-BEF1-423F-881D-84463BBBD5EE}" type="pres">
      <dgm:prSet presAssocID="{300D9A0A-3AD1-471C-89F3-D95F3A86C5F7}" presName="compNode" presStyleCnt="0"/>
      <dgm:spPr/>
    </dgm:pt>
    <dgm:pt modelId="{CE6F975B-7183-43C0-AECB-49D7F2A60A32}" type="pres">
      <dgm:prSet presAssocID="{300D9A0A-3AD1-471C-89F3-D95F3A86C5F7}" presName="topSpace" presStyleCnt="0"/>
      <dgm:spPr/>
    </dgm:pt>
    <dgm:pt modelId="{46F81D29-6B1F-4804-9FC2-9917A5D7D5D4}" type="pres">
      <dgm:prSet presAssocID="{300D9A0A-3AD1-471C-89F3-D95F3A86C5F7}" presName="photoElip" presStyleLbl="node1" presStyleIdx="3" presStyleCnt="5" custScaleX="109363" custScaleY="113535" custLinFactNeighborX="-6095" custLinFactNeighborY="1108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928E3FD2-8737-4CC6-8641-35A96731271C}" type="pres">
      <dgm:prSet presAssocID="{300D9A0A-3AD1-471C-89F3-D95F3A86C5F7}" presName="iconSpace" presStyleCnt="0"/>
      <dgm:spPr/>
    </dgm:pt>
    <dgm:pt modelId="{E9BC4CBE-F8FF-4254-9BAB-24910DFC6407}" type="pres">
      <dgm:prSet presAssocID="{300D9A0A-3AD1-471C-89F3-D95F3A86C5F7}" presName="nameTx" presStyleLbl="revTx" presStyleIdx="6" presStyleCnt="10" custLinFactNeighborX="-4196" custLinFactNeighborY="33184">
        <dgm:presLayoutVars>
          <dgm:chMax val="0"/>
          <dgm:chPref val="0"/>
        </dgm:presLayoutVars>
      </dgm:prSet>
      <dgm:spPr/>
    </dgm:pt>
    <dgm:pt modelId="{EFB0F06A-ADE4-4FD6-99EE-C92F23E4FB12}" type="pres">
      <dgm:prSet presAssocID="{300D9A0A-3AD1-471C-89F3-D95F3A86C5F7}" presName="txSpace" presStyleCnt="0"/>
      <dgm:spPr/>
    </dgm:pt>
    <dgm:pt modelId="{3CC378CC-1262-4643-9005-A3B2D681F99D}" type="pres">
      <dgm:prSet presAssocID="{300D9A0A-3AD1-471C-89F3-D95F3A86C5F7}" presName="desTx" presStyleLbl="revTx" presStyleIdx="7" presStyleCnt="10">
        <dgm:presLayoutVars/>
      </dgm:prSet>
      <dgm:spPr/>
    </dgm:pt>
    <dgm:pt modelId="{7AAECE28-FB92-47E4-ADD6-FFC927C3EB92}" type="pres">
      <dgm:prSet presAssocID="{300D9A0A-3AD1-471C-89F3-D95F3A86C5F7}" presName="bottSpace" presStyleCnt="0"/>
      <dgm:spPr/>
    </dgm:pt>
    <dgm:pt modelId="{C93DD920-242A-4A1B-95E1-C3CE454D4819}" type="pres">
      <dgm:prSet presAssocID="{B882EE42-E1EE-47E9-A3E8-3EA140A15CF2}" presName="sibTrans" presStyleCnt="0"/>
      <dgm:spPr/>
    </dgm:pt>
    <dgm:pt modelId="{B87D8FD8-C069-46CA-9C70-57B058593D5C}" type="pres">
      <dgm:prSet presAssocID="{0925E676-6C6B-4921-81F5-2D271250CC00}" presName="compNode" presStyleCnt="0"/>
      <dgm:spPr/>
    </dgm:pt>
    <dgm:pt modelId="{BF528996-290F-407D-96EF-0F181A4C3562}" type="pres">
      <dgm:prSet presAssocID="{0925E676-6C6B-4921-81F5-2D271250CC00}" presName="topSpace" presStyleCnt="0"/>
      <dgm:spPr/>
    </dgm:pt>
    <dgm:pt modelId="{D4596627-2757-474F-963D-FA14A8F3D5E8}" type="pres">
      <dgm:prSet presAssocID="{0925E676-6C6B-4921-81F5-2D271250CC00}" presName="photoElip" presStyleLbl="node1" presStyleIdx="4" presStyleCnt="5" custScaleX="113779" custScaleY="119075" custLinFactNeighborX="-1662" custLinFactNeighborY="1052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</dgm:spPr>
    </dgm:pt>
    <dgm:pt modelId="{A67F13BC-4D77-4619-B950-FA20903E1F31}" type="pres">
      <dgm:prSet presAssocID="{0925E676-6C6B-4921-81F5-2D271250CC00}" presName="iconSpace" presStyleCnt="0"/>
      <dgm:spPr/>
    </dgm:pt>
    <dgm:pt modelId="{108D812A-1448-48C7-97BA-33BA15C480FE}" type="pres">
      <dgm:prSet presAssocID="{0925E676-6C6B-4921-81F5-2D271250CC00}" presName="nameTx" presStyleLbl="revTx" presStyleIdx="8" presStyleCnt="10" custLinFactNeighborY="28710">
        <dgm:presLayoutVars>
          <dgm:chMax val="0"/>
          <dgm:chPref val="0"/>
        </dgm:presLayoutVars>
      </dgm:prSet>
      <dgm:spPr/>
    </dgm:pt>
    <dgm:pt modelId="{0CB587D0-63A8-4F03-B0D8-2EC24E5AB532}" type="pres">
      <dgm:prSet presAssocID="{0925E676-6C6B-4921-81F5-2D271250CC00}" presName="txSpace" presStyleCnt="0"/>
      <dgm:spPr/>
    </dgm:pt>
    <dgm:pt modelId="{BA1775F7-6DB1-4D3E-8DF6-AE92B84CC91A}" type="pres">
      <dgm:prSet presAssocID="{0925E676-6C6B-4921-81F5-2D271250CC00}" presName="desTx" presStyleLbl="revTx" presStyleIdx="9" presStyleCnt="10">
        <dgm:presLayoutVars/>
      </dgm:prSet>
      <dgm:spPr/>
    </dgm:pt>
    <dgm:pt modelId="{42798E50-479E-449B-9B65-C669216DD893}" type="pres">
      <dgm:prSet presAssocID="{0925E676-6C6B-4921-81F5-2D271250CC00}" presName="bottSpace" presStyleCnt="0"/>
      <dgm:spPr/>
    </dgm:pt>
  </dgm:ptLst>
  <dgm:cxnLst>
    <dgm:cxn modelId="{A7E7000F-0D10-4D88-844F-C9CB2A6A39DA}" srcId="{5C72703F-EB58-4B0C-8B2A-EDF2A51B2C6C}" destId="{1E293C9C-50F7-4DF0-A45F-EF6AA41E15B2}" srcOrd="1" destOrd="0" parTransId="{04936CC5-1B2F-4620-ABDF-F195956C3F4A}" sibTransId="{E019F05B-61F4-4915-9D10-5D6F328EA591}"/>
    <dgm:cxn modelId="{0FAAB525-8437-46FF-A510-92A23C8BA947}" type="presOf" srcId="{0925E676-6C6B-4921-81F5-2D271250CC00}" destId="{108D812A-1448-48C7-97BA-33BA15C480FE}" srcOrd="0" destOrd="0" presId="urn:microsoft.com/office/officeart/2019/1/layout/PeoplePortraitsList"/>
    <dgm:cxn modelId="{F0FA0832-A3A0-4D88-AF81-022F97FB16A3}" type="presOf" srcId="{300D9A0A-3AD1-471C-89F3-D95F3A86C5F7}" destId="{E9BC4CBE-F8FF-4254-9BAB-24910DFC6407}" srcOrd="0" destOrd="0" presId="urn:microsoft.com/office/officeart/2019/1/layout/PeoplePortraitsList"/>
    <dgm:cxn modelId="{A5E96F4A-3EDE-4506-BF47-BCE1BBD9EFDF}" srcId="{5C72703F-EB58-4B0C-8B2A-EDF2A51B2C6C}" destId="{300D9A0A-3AD1-471C-89F3-D95F3A86C5F7}" srcOrd="3" destOrd="0" parTransId="{F4481F98-DB89-4547-92E9-DFA8DB0C93CA}" sibTransId="{B882EE42-E1EE-47E9-A3E8-3EA140A15CF2}"/>
    <dgm:cxn modelId="{540FED75-CB4E-4EAD-804F-81226869B095}" type="presOf" srcId="{1E293C9C-50F7-4DF0-A45F-EF6AA41E15B2}" destId="{866F95BB-E9D9-40E2-AB9F-99D5F69BA82A}" srcOrd="0" destOrd="0" presId="urn:microsoft.com/office/officeart/2019/1/layout/PeoplePortraitsList"/>
    <dgm:cxn modelId="{4C525577-8965-4DD8-A876-005F65E1D723}" type="presOf" srcId="{B2F9B3BC-1849-4A4A-BBE4-752B9B492C76}" destId="{79C5F495-3DD9-41C8-99AE-150A333447D0}" srcOrd="0" destOrd="0" presId="urn:microsoft.com/office/officeart/2019/1/layout/PeoplePortraitsList"/>
    <dgm:cxn modelId="{BB48F2B9-3F80-43D5-9223-76526A774C2D}" srcId="{5C72703F-EB58-4B0C-8B2A-EDF2A51B2C6C}" destId="{B2F9B3BC-1849-4A4A-BBE4-752B9B492C76}" srcOrd="2" destOrd="0" parTransId="{48FD486C-824F-4590-8CFC-BC1053E533DD}" sibTransId="{2946CE56-B018-4C0E-918D-0B36D170024F}"/>
    <dgm:cxn modelId="{57FE88BA-924D-463A-8C2A-6636B6EC9796}" srcId="{5C72703F-EB58-4B0C-8B2A-EDF2A51B2C6C}" destId="{0925E676-6C6B-4921-81F5-2D271250CC00}" srcOrd="4" destOrd="0" parTransId="{FFFFCE42-32B2-4F57-B34B-38786060AEBC}" sibTransId="{EC54D8DD-5FEC-40F7-AEE5-E1444E4F749B}"/>
    <dgm:cxn modelId="{E6EDE7CF-5B3F-4E2C-99EE-D5462F0EC9CE}" srcId="{5C72703F-EB58-4B0C-8B2A-EDF2A51B2C6C}" destId="{23CA95F9-8BCF-40C1-B842-BCFFD43632F6}" srcOrd="0" destOrd="0" parTransId="{FC4F4986-5DCD-4DC2-B7FD-2C5FABEF9979}" sibTransId="{D868EA7F-D868-4231-86D5-66D9B2DF2F62}"/>
    <dgm:cxn modelId="{DE44E4D8-C5CF-4438-860F-3C376D4D64F5}" type="presOf" srcId="{23CA95F9-8BCF-40C1-B842-BCFFD43632F6}" destId="{FDFAF16A-4FD0-49F4-8593-32E9A31A4FF7}" srcOrd="0" destOrd="0" presId="urn:microsoft.com/office/officeart/2019/1/layout/PeoplePortraitsList"/>
    <dgm:cxn modelId="{74A68EEE-876E-4134-B088-DC53246E11FE}" type="presOf" srcId="{5C72703F-EB58-4B0C-8B2A-EDF2A51B2C6C}" destId="{BF30E86D-EAFC-44CE-B56C-D7C5EC7742F3}" srcOrd="0" destOrd="0" presId="urn:microsoft.com/office/officeart/2019/1/layout/PeoplePortraitsList"/>
    <dgm:cxn modelId="{3D9D2C87-FAC6-440F-8296-405914DA77FA}" type="presParOf" srcId="{BF30E86D-EAFC-44CE-B56C-D7C5EC7742F3}" destId="{34A89649-B4A9-4A6F-8793-5A3DB37DDDA6}" srcOrd="0" destOrd="0" presId="urn:microsoft.com/office/officeart/2019/1/layout/PeoplePortraitsList"/>
    <dgm:cxn modelId="{10208EBB-3996-40BD-88FB-7743A0FCFC0C}" type="presParOf" srcId="{34A89649-B4A9-4A6F-8793-5A3DB37DDDA6}" destId="{FFB9F511-6797-4909-9D3B-89EBC96F25A8}" srcOrd="0" destOrd="0" presId="urn:microsoft.com/office/officeart/2019/1/layout/PeoplePortraitsList"/>
    <dgm:cxn modelId="{680FCFE1-C0D6-41B7-81EE-34F07569A758}" type="presParOf" srcId="{34A89649-B4A9-4A6F-8793-5A3DB37DDDA6}" destId="{73073D5B-7ADA-4F8B-AD34-0BE114905A44}" srcOrd="1" destOrd="0" presId="urn:microsoft.com/office/officeart/2019/1/layout/PeoplePortraitsList"/>
    <dgm:cxn modelId="{84E22014-947A-4B8C-A1FF-A1E4AAD40AF2}" type="presParOf" srcId="{34A89649-B4A9-4A6F-8793-5A3DB37DDDA6}" destId="{EE33220B-2292-4F19-BD6E-B7F529CD8414}" srcOrd="2" destOrd="0" presId="urn:microsoft.com/office/officeart/2019/1/layout/PeoplePortraitsList"/>
    <dgm:cxn modelId="{6B5D3C86-47CA-4D7E-A443-7DF8A6130E63}" type="presParOf" srcId="{34A89649-B4A9-4A6F-8793-5A3DB37DDDA6}" destId="{FDFAF16A-4FD0-49F4-8593-32E9A31A4FF7}" srcOrd="3" destOrd="0" presId="urn:microsoft.com/office/officeart/2019/1/layout/PeoplePortraitsList"/>
    <dgm:cxn modelId="{119527D7-3755-4E3D-BC66-7A27143BBB8B}" type="presParOf" srcId="{34A89649-B4A9-4A6F-8793-5A3DB37DDDA6}" destId="{EEB88C88-E325-43D0-B163-BFD87C897361}" srcOrd="4" destOrd="0" presId="urn:microsoft.com/office/officeart/2019/1/layout/PeoplePortraitsList"/>
    <dgm:cxn modelId="{8B410EAE-BFFA-4BD7-B4BA-16AABEF1EAA9}" type="presParOf" srcId="{34A89649-B4A9-4A6F-8793-5A3DB37DDDA6}" destId="{7D166BBB-55AF-452C-B9A0-94A1EE55FF4F}" srcOrd="5" destOrd="0" presId="urn:microsoft.com/office/officeart/2019/1/layout/PeoplePortraitsList"/>
    <dgm:cxn modelId="{02A3AE73-815E-459E-B530-44D4C95EF771}" type="presParOf" srcId="{34A89649-B4A9-4A6F-8793-5A3DB37DDDA6}" destId="{860D3358-284A-4827-88CC-2F74FF5A1E56}" srcOrd="6" destOrd="0" presId="urn:microsoft.com/office/officeart/2019/1/layout/PeoplePortraitsList"/>
    <dgm:cxn modelId="{6C30D5CD-53EE-463E-B6E2-B237F041E4C3}" type="presParOf" srcId="{BF30E86D-EAFC-44CE-B56C-D7C5EC7742F3}" destId="{0D4A0804-490F-47AA-B7FA-08C890B0D841}" srcOrd="1" destOrd="0" presId="urn:microsoft.com/office/officeart/2019/1/layout/PeoplePortraitsList"/>
    <dgm:cxn modelId="{E4C40201-6BC4-420D-A8E7-A3465911B5D7}" type="presParOf" srcId="{BF30E86D-EAFC-44CE-B56C-D7C5EC7742F3}" destId="{E40BB94D-AE1C-4F05-8AA5-E9FA9A8CCCDE}" srcOrd="2" destOrd="0" presId="urn:microsoft.com/office/officeart/2019/1/layout/PeoplePortraitsList"/>
    <dgm:cxn modelId="{DF091FE9-5356-4A17-932D-C2EAD2530E8C}" type="presParOf" srcId="{E40BB94D-AE1C-4F05-8AA5-E9FA9A8CCCDE}" destId="{1BC7C3C6-BE78-4F0A-9E69-54742F1AA0F3}" srcOrd="0" destOrd="0" presId="urn:microsoft.com/office/officeart/2019/1/layout/PeoplePortraitsList"/>
    <dgm:cxn modelId="{43A6DAE1-8229-474F-B737-E5233B5044F7}" type="presParOf" srcId="{E40BB94D-AE1C-4F05-8AA5-E9FA9A8CCCDE}" destId="{25238F18-07B8-41D8-8BD9-9F8514E8F9C4}" srcOrd="1" destOrd="0" presId="urn:microsoft.com/office/officeart/2019/1/layout/PeoplePortraitsList"/>
    <dgm:cxn modelId="{811B328F-D513-4A25-BB09-9EDD8689ED34}" type="presParOf" srcId="{E40BB94D-AE1C-4F05-8AA5-E9FA9A8CCCDE}" destId="{6FFE343B-847F-4D3F-A2F9-B95E826EC656}" srcOrd="2" destOrd="0" presId="urn:microsoft.com/office/officeart/2019/1/layout/PeoplePortraitsList"/>
    <dgm:cxn modelId="{B86088D4-B825-4152-895F-72CD7428D68F}" type="presParOf" srcId="{E40BB94D-AE1C-4F05-8AA5-E9FA9A8CCCDE}" destId="{866F95BB-E9D9-40E2-AB9F-99D5F69BA82A}" srcOrd="3" destOrd="0" presId="urn:microsoft.com/office/officeart/2019/1/layout/PeoplePortraitsList"/>
    <dgm:cxn modelId="{9DF4ADBA-E8BF-45F3-B4C1-57BC4E46838A}" type="presParOf" srcId="{E40BB94D-AE1C-4F05-8AA5-E9FA9A8CCCDE}" destId="{B22197FE-7BF1-485D-9B2D-0AD12CF41435}" srcOrd="4" destOrd="0" presId="urn:microsoft.com/office/officeart/2019/1/layout/PeoplePortraitsList"/>
    <dgm:cxn modelId="{AE599A69-85C5-4380-827C-D751478A667D}" type="presParOf" srcId="{E40BB94D-AE1C-4F05-8AA5-E9FA9A8CCCDE}" destId="{1223E777-77CB-4A9A-BF21-12B513842696}" srcOrd="5" destOrd="0" presId="urn:microsoft.com/office/officeart/2019/1/layout/PeoplePortraitsList"/>
    <dgm:cxn modelId="{F8E06700-DE35-4D59-8FE6-04C15FF36365}" type="presParOf" srcId="{E40BB94D-AE1C-4F05-8AA5-E9FA9A8CCCDE}" destId="{48A93FE3-F550-4840-B560-2DB8553BED7D}" srcOrd="6" destOrd="0" presId="urn:microsoft.com/office/officeart/2019/1/layout/PeoplePortraitsList"/>
    <dgm:cxn modelId="{B3BC6484-B724-49D7-B0A5-B96774D6C5A7}" type="presParOf" srcId="{BF30E86D-EAFC-44CE-B56C-D7C5EC7742F3}" destId="{DCDF700C-8587-4AD0-95CF-A8CEBB3AD30B}" srcOrd="3" destOrd="0" presId="urn:microsoft.com/office/officeart/2019/1/layout/PeoplePortraitsList"/>
    <dgm:cxn modelId="{C9461069-5B02-4E7D-89BF-60D89C5520D1}" type="presParOf" srcId="{BF30E86D-EAFC-44CE-B56C-D7C5EC7742F3}" destId="{F836F72C-94C1-41ED-BA62-813057647F9C}" srcOrd="4" destOrd="0" presId="urn:microsoft.com/office/officeart/2019/1/layout/PeoplePortraitsList"/>
    <dgm:cxn modelId="{074A72EB-DB29-40AB-9670-D77CF64F72EE}" type="presParOf" srcId="{F836F72C-94C1-41ED-BA62-813057647F9C}" destId="{8D7BA638-A338-4090-BADA-C1ECE7868394}" srcOrd="0" destOrd="0" presId="urn:microsoft.com/office/officeart/2019/1/layout/PeoplePortraitsList"/>
    <dgm:cxn modelId="{ACF70A6D-0F45-437B-9C70-8A65D4111C5E}" type="presParOf" srcId="{F836F72C-94C1-41ED-BA62-813057647F9C}" destId="{04A8E640-7EB5-4EF2-8C83-19A3E5328324}" srcOrd="1" destOrd="0" presId="urn:microsoft.com/office/officeart/2019/1/layout/PeoplePortraitsList"/>
    <dgm:cxn modelId="{207CB733-8608-4FD4-8942-AEF56B8AD050}" type="presParOf" srcId="{F836F72C-94C1-41ED-BA62-813057647F9C}" destId="{278B038A-7223-4C22-98FA-84D16AB2359F}" srcOrd="2" destOrd="0" presId="urn:microsoft.com/office/officeart/2019/1/layout/PeoplePortraitsList"/>
    <dgm:cxn modelId="{ABBDB8AD-1D60-4A5E-A05E-58E73FB4EE6D}" type="presParOf" srcId="{F836F72C-94C1-41ED-BA62-813057647F9C}" destId="{79C5F495-3DD9-41C8-99AE-150A333447D0}" srcOrd="3" destOrd="0" presId="urn:microsoft.com/office/officeart/2019/1/layout/PeoplePortraitsList"/>
    <dgm:cxn modelId="{4C2F2B28-9C3F-433B-AB15-CE2605DCD325}" type="presParOf" srcId="{F836F72C-94C1-41ED-BA62-813057647F9C}" destId="{0D329E5F-B8D6-4027-B396-6AF7DD7D0537}" srcOrd="4" destOrd="0" presId="urn:microsoft.com/office/officeart/2019/1/layout/PeoplePortraitsList"/>
    <dgm:cxn modelId="{A3CD0915-11F1-4C29-91BA-EF724E1525A8}" type="presParOf" srcId="{F836F72C-94C1-41ED-BA62-813057647F9C}" destId="{5A7600AF-A34B-4D03-B3D6-B3C760AE8E06}" srcOrd="5" destOrd="0" presId="urn:microsoft.com/office/officeart/2019/1/layout/PeoplePortraitsList"/>
    <dgm:cxn modelId="{82E4B52A-F0D2-438B-8CA3-5A6EB2771E78}" type="presParOf" srcId="{F836F72C-94C1-41ED-BA62-813057647F9C}" destId="{F9799C58-A628-4E75-9DAC-6616D2E34649}" srcOrd="6" destOrd="0" presId="urn:microsoft.com/office/officeart/2019/1/layout/PeoplePortraitsList"/>
    <dgm:cxn modelId="{D218E684-4446-4459-A804-7EEF1CD1A427}" type="presParOf" srcId="{BF30E86D-EAFC-44CE-B56C-D7C5EC7742F3}" destId="{0173C88A-8BD4-41B8-A0BF-992C456C736C}" srcOrd="5" destOrd="0" presId="urn:microsoft.com/office/officeart/2019/1/layout/PeoplePortraitsList"/>
    <dgm:cxn modelId="{38069EE7-E05C-4022-ADFB-4335E556D09C}" type="presParOf" srcId="{BF30E86D-EAFC-44CE-B56C-D7C5EC7742F3}" destId="{CAA51780-BEF1-423F-881D-84463BBBD5EE}" srcOrd="6" destOrd="0" presId="urn:microsoft.com/office/officeart/2019/1/layout/PeoplePortraitsList"/>
    <dgm:cxn modelId="{27B92D8F-0A54-418D-8F0E-520273DCD88B}" type="presParOf" srcId="{CAA51780-BEF1-423F-881D-84463BBBD5EE}" destId="{CE6F975B-7183-43C0-AECB-49D7F2A60A32}" srcOrd="0" destOrd="0" presId="urn:microsoft.com/office/officeart/2019/1/layout/PeoplePortraitsList"/>
    <dgm:cxn modelId="{9920BDEA-E4DF-47E0-AEFF-8E46FC0443EB}" type="presParOf" srcId="{CAA51780-BEF1-423F-881D-84463BBBD5EE}" destId="{46F81D29-6B1F-4804-9FC2-9917A5D7D5D4}" srcOrd="1" destOrd="0" presId="urn:microsoft.com/office/officeart/2019/1/layout/PeoplePortraitsList"/>
    <dgm:cxn modelId="{C0267ED6-1B17-45F6-A195-9C7370DB6CDF}" type="presParOf" srcId="{CAA51780-BEF1-423F-881D-84463BBBD5EE}" destId="{928E3FD2-8737-4CC6-8641-35A96731271C}" srcOrd="2" destOrd="0" presId="urn:microsoft.com/office/officeart/2019/1/layout/PeoplePortraitsList"/>
    <dgm:cxn modelId="{B8255367-9401-4E74-80C7-9D9D42C7E10F}" type="presParOf" srcId="{CAA51780-BEF1-423F-881D-84463BBBD5EE}" destId="{E9BC4CBE-F8FF-4254-9BAB-24910DFC6407}" srcOrd="3" destOrd="0" presId="urn:microsoft.com/office/officeart/2019/1/layout/PeoplePortraitsList"/>
    <dgm:cxn modelId="{3424947F-975E-4E40-97E1-71953237E19E}" type="presParOf" srcId="{CAA51780-BEF1-423F-881D-84463BBBD5EE}" destId="{EFB0F06A-ADE4-4FD6-99EE-C92F23E4FB12}" srcOrd="4" destOrd="0" presId="urn:microsoft.com/office/officeart/2019/1/layout/PeoplePortraitsList"/>
    <dgm:cxn modelId="{A033D3A3-ACAA-4144-A413-C23E135759F1}" type="presParOf" srcId="{CAA51780-BEF1-423F-881D-84463BBBD5EE}" destId="{3CC378CC-1262-4643-9005-A3B2D681F99D}" srcOrd="5" destOrd="0" presId="urn:microsoft.com/office/officeart/2019/1/layout/PeoplePortraitsList"/>
    <dgm:cxn modelId="{B7E1704E-9416-438E-8167-17C032C667C8}" type="presParOf" srcId="{CAA51780-BEF1-423F-881D-84463BBBD5EE}" destId="{7AAECE28-FB92-47E4-ADD6-FFC927C3EB92}" srcOrd="6" destOrd="0" presId="urn:microsoft.com/office/officeart/2019/1/layout/PeoplePortraitsList"/>
    <dgm:cxn modelId="{CF064D85-841E-4B47-AF1A-65D7031D83F8}" type="presParOf" srcId="{BF30E86D-EAFC-44CE-B56C-D7C5EC7742F3}" destId="{C93DD920-242A-4A1B-95E1-C3CE454D4819}" srcOrd="7" destOrd="0" presId="urn:microsoft.com/office/officeart/2019/1/layout/PeoplePortraitsList"/>
    <dgm:cxn modelId="{9F946B68-6F84-4331-8883-6BF6AF541E2C}" type="presParOf" srcId="{BF30E86D-EAFC-44CE-B56C-D7C5EC7742F3}" destId="{B87D8FD8-C069-46CA-9C70-57B058593D5C}" srcOrd="8" destOrd="0" presId="urn:microsoft.com/office/officeart/2019/1/layout/PeoplePortraitsList"/>
    <dgm:cxn modelId="{759A2A9A-CD6E-4CDE-BF89-3BD02BE37837}" type="presParOf" srcId="{B87D8FD8-C069-46CA-9C70-57B058593D5C}" destId="{BF528996-290F-407D-96EF-0F181A4C3562}" srcOrd="0" destOrd="0" presId="urn:microsoft.com/office/officeart/2019/1/layout/PeoplePortraitsList"/>
    <dgm:cxn modelId="{1C5700D6-AC5D-471F-84DF-388C177C202B}" type="presParOf" srcId="{B87D8FD8-C069-46CA-9C70-57B058593D5C}" destId="{D4596627-2757-474F-963D-FA14A8F3D5E8}" srcOrd="1" destOrd="0" presId="urn:microsoft.com/office/officeart/2019/1/layout/PeoplePortraitsList"/>
    <dgm:cxn modelId="{8F9F2153-E333-4762-AD6F-DC28BC58E739}" type="presParOf" srcId="{B87D8FD8-C069-46CA-9C70-57B058593D5C}" destId="{A67F13BC-4D77-4619-B950-FA20903E1F31}" srcOrd="2" destOrd="0" presId="urn:microsoft.com/office/officeart/2019/1/layout/PeoplePortraitsList"/>
    <dgm:cxn modelId="{128DC104-48AE-4F5D-A518-FFA024EA208D}" type="presParOf" srcId="{B87D8FD8-C069-46CA-9C70-57B058593D5C}" destId="{108D812A-1448-48C7-97BA-33BA15C480FE}" srcOrd="3" destOrd="0" presId="urn:microsoft.com/office/officeart/2019/1/layout/PeoplePortraitsList"/>
    <dgm:cxn modelId="{5699FFC9-8197-435D-81C0-17FF6894EC08}" type="presParOf" srcId="{B87D8FD8-C069-46CA-9C70-57B058593D5C}" destId="{0CB587D0-63A8-4F03-B0D8-2EC24E5AB532}" srcOrd="4" destOrd="0" presId="urn:microsoft.com/office/officeart/2019/1/layout/PeoplePortraitsList"/>
    <dgm:cxn modelId="{8DEF4006-697E-48BB-9B75-01AFC4B76935}" type="presParOf" srcId="{B87D8FD8-C069-46CA-9C70-57B058593D5C}" destId="{BA1775F7-6DB1-4D3E-8DF6-AE92B84CC91A}" srcOrd="5" destOrd="0" presId="urn:microsoft.com/office/officeart/2019/1/layout/PeoplePortraitsList"/>
    <dgm:cxn modelId="{310FFD70-9EB2-40BD-A012-2FCB2D771D49}" type="presParOf" srcId="{B87D8FD8-C069-46CA-9C70-57B058593D5C}" destId="{42798E50-479E-449B-9B65-C669216DD893}" srcOrd="6" destOrd="0" presId="urn:microsoft.com/office/officeart/2019/1/layout/PeoplePortraits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5B3066-540F-4606-ADEC-65EB1C3E9627}" type="doc">
      <dgm:prSet loTypeId="urn:microsoft.com/office/officeart/2016/7/layout/BasicLinearProcessNumbered#1" loCatId="process" qsTypeId="urn:microsoft.com/office/officeart/2005/8/quickstyle/simple1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198ACE8E-34F4-43E6-BB2E-1809B1CC58DC}">
      <dgm:prSet custT="1"/>
      <dgm:spPr>
        <a:solidFill>
          <a:schemeClr val="accent1">
            <a:lumMod val="20000"/>
            <a:lumOff val="80000"/>
            <a:alpha val="90000"/>
          </a:schemeClr>
        </a:solidFill>
        <a:ln>
          <a:noFill/>
        </a:ln>
      </dgm:spPr>
      <dgm:t>
        <a:bodyPr rtlCol="0"/>
        <a:lstStyle/>
        <a:p>
          <a:pPr algn="ctr" rtl="0"/>
          <a:r>
            <a:rPr lang="pt-PT" sz="2400" b="0" i="0" u="none" noProof="0" dirty="0" err="1"/>
            <a:t>Getting</a:t>
          </a:r>
          <a:r>
            <a:rPr lang="pt-PT" sz="2400" b="0" i="0" u="none" noProof="0" dirty="0"/>
            <a:t> </a:t>
          </a:r>
          <a:r>
            <a:rPr lang="pt-PT" sz="2400" b="0" i="0" u="none" noProof="0" dirty="0" err="1"/>
            <a:t>started</a:t>
          </a:r>
          <a:endParaRPr lang="pt-PT" sz="2400" b="0" i="0" u="none" noProof="0" dirty="0"/>
        </a:p>
        <a:p>
          <a:pPr algn="ctr" rtl="0"/>
          <a:r>
            <a:rPr lang="pt-PT" sz="1800" noProof="0" dirty="0" err="1"/>
            <a:t>Tue</a:t>
          </a:r>
          <a:endParaRPr lang="pt-PT" sz="1800" noProof="0" dirty="0"/>
        </a:p>
      </dgm:t>
    </dgm:pt>
    <dgm:pt modelId="{49F555B2-B165-4CB6-8578-DF4BCD791ABF}" type="parTrans" cxnId="{8327A44B-5326-4A8B-9B23-A3D3C09A16F3}">
      <dgm:prSet/>
      <dgm:spPr/>
      <dgm:t>
        <a:bodyPr rtlCol="0"/>
        <a:lstStyle/>
        <a:p>
          <a:pPr rtl="0"/>
          <a:endParaRPr lang="pt-PT" noProof="0" dirty="0"/>
        </a:p>
      </dgm:t>
    </dgm:pt>
    <dgm:pt modelId="{C54063C4-24CD-4834-9424-53756AE38C6B}" type="sibTrans" cxnId="{8327A44B-5326-4A8B-9B23-A3D3C09A16F3}">
      <dgm:prSet phldrT="1" phldr="0"/>
      <dgm:spPr>
        <a:solidFill>
          <a:schemeClr val="accent1"/>
        </a:solidFill>
        <a:ln>
          <a:noFill/>
        </a:ln>
      </dgm:spPr>
      <dgm:t>
        <a:bodyPr rtlCol="0"/>
        <a:lstStyle/>
        <a:p>
          <a:pPr rtl="0"/>
          <a:r>
            <a:rPr lang="pt-PT" noProof="0"/>
            <a:t>1</a:t>
          </a:r>
          <a:endParaRPr lang="pt-PT" noProof="0" dirty="0"/>
        </a:p>
      </dgm:t>
    </dgm:pt>
    <dgm:pt modelId="{0F6BA1FB-59E5-4F16-A7B4-1533BB1F09E4}">
      <dgm:prSet custT="1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 rtlCol="0"/>
        <a:lstStyle/>
        <a:p>
          <a:pPr algn="ctr" rtl="0"/>
          <a:r>
            <a:rPr lang="pt-PT" sz="2400" b="0" i="0" u="none" noProof="0" dirty="0" err="1"/>
            <a:t>Going</a:t>
          </a:r>
          <a:r>
            <a:rPr lang="pt-PT" sz="2400" b="0" i="0" u="none" noProof="0" dirty="0"/>
            <a:t> </a:t>
          </a:r>
          <a:r>
            <a:rPr lang="pt-PT" sz="2400" b="0" i="0" u="none" noProof="0" dirty="0" err="1"/>
            <a:t>deeper</a:t>
          </a:r>
          <a:endParaRPr lang="pt-PT" sz="2400" b="0" i="0" u="none" noProof="0" dirty="0"/>
        </a:p>
        <a:p>
          <a:pPr algn="ctr" rtl="0"/>
          <a:r>
            <a:rPr lang="pt-PT" sz="1800" b="0" i="0" u="none" noProof="0" dirty="0" err="1"/>
            <a:t>Wed</a:t>
          </a:r>
          <a:endParaRPr lang="pt-PT" sz="1800" noProof="0" dirty="0"/>
        </a:p>
      </dgm:t>
    </dgm:pt>
    <dgm:pt modelId="{6A557BB1-C0DD-44CB-8745-CE5481476209}" type="parTrans" cxnId="{F0FA65E5-FB81-4E7A-9467-65363565F4A0}">
      <dgm:prSet/>
      <dgm:spPr/>
      <dgm:t>
        <a:bodyPr rtlCol="0"/>
        <a:lstStyle/>
        <a:p>
          <a:pPr rtl="0"/>
          <a:endParaRPr lang="pt-PT" noProof="0" dirty="0"/>
        </a:p>
      </dgm:t>
    </dgm:pt>
    <dgm:pt modelId="{7DBF5CB5-29DD-4671-A0F3-981D48571500}" type="sibTrans" cxnId="{F0FA65E5-FB81-4E7A-9467-65363565F4A0}">
      <dgm:prSet phldrT="2" phldr="0"/>
      <dgm:spPr>
        <a:solidFill>
          <a:schemeClr val="accent2"/>
        </a:solidFill>
        <a:ln>
          <a:noFill/>
        </a:ln>
      </dgm:spPr>
      <dgm:t>
        <a:bodyPr rtlCol="0"/>
        <a:lstStyle/>
        <a:p>
          <a:pPr rtl="0"/>
          <a:r>
            <a:rPr lang="pt-PT" noProof="0"/>
            <a:t>2</a:t>
          </a:r>
          <a:endParaRPr lang="pt-PT" noProof="0" dirty="0"/>
        </a:p>
      </dgm:t>
    </dgm:pt>
    <dgm:pt modelId="{1D096F01-AEA8-401D-8348-98E9A81F3CE0}">
      <dgm:prSet custT="1"/>
      <dgm:spPr>
        <a:solidFill>
          <a:schemeClr val="accent4">
            <a:lumMod val="20000"/>
            <a:lumOff val="80000"/>
            <a:alpha val="90000"/>
          </a:schemeClr>
        </a:solidFill>
        <a:ln>
          <a:noFill/>
        </a:ln>
      </dgm:spPr>
      <dgm:t>
        <a:bodyPr rtlCol="0"/>
        <a:lstStyle/>
        <a:p>
          <a:pPr algn="ctr" rtl="0"/>
          <a:r>
            <a:rPr lang="pt-PT" sz="2400" b="0" i="0" u="none" noProof="0" dirty="0" err="1"/>
            <a:t>Sharing</a:t>
          </a:r>
          <a:r>
            <a:rPr lang="pt-PT" sz="2400" b="0" i="0" u="none" noProof="0" dirty="0"/>
            <a:t> </a:t>
          </a:r>
          <a:r>
            <a:rPr lang="pt-PT" sz="2400" b="0" i="0" u="none" noProof="0" dirty="0" err="1"/>
            <a:t>results</a:t>
          </a:r>
          <a:endParaRPr lang="pt-PT" sz="2400" b="0" i="0" u="none" noProof="0" dirty="0"/>
        </a:p>
        <a:p>
          <a:pPr algn="ctr" rtl="0"/>
          <a:r>
            <a:rPr lang="pt-PT" sz="1800" b="0" i="0" u="none" noProof="0" dirty="0" err="1"/>
            <a:t>Thu</a:t>
          </a:r>
          <a:endParaRPr lang="pt-PT" sz="1800" noProof="0" dirty="0"/>
        </a:p>
      </dgm:t>
    </dgm:pt>
    <dgm:pt modelId="{AB9DA1CE-0370-48BB-8362-3A4CBF7FFB29}" type="parTrans" cxnId="{FD2381C0-DA6F-4859-90D6-313730044E7C}">
      <dgm:prSet/>
      <dgm:spPr/>
      <dgm:t>
        <a:bodyPr rtlCol="0"/>
        <a:lstStyle/>
        <a:p>
          <a:pPr rtl="0"/>
          <a:endParaRPr lang="pt-PT" noProof="0" dirty="0"/>
        </a:p>
      </dgm:t>
    </dgm:pt>
    <dgm:pt modelId="{6088456C-4B73-4948-985C-DD954DEF44EF}" type="sibTrans" cxnId="{FD2381C0-DA6F-4859-90D6-313730044E7C}">
      <dgm:prSet phldrT="3" phldr="0"/>
      <dgm:spPr>
        <a:solidFill>
          <a:schemeClr val="accent4"/>
        </a:solidFill>
        <a:ln>
          <a:noFill/>
        </a:ln>
      </dgm:spPr>
      <dgm:t>
        <a:bodyPr rtlCol="0"/>
        <a:lstStyle/>
        <a:p>
          <a:pPr rtl="0"/>
          <a:r>
            <a:rPr lang="pt-PT" noProof="0"/>
            <a:t>3</a:t>
          </a:r>
          <a:endParaRPr lang="pt-PT" noProof="0" dirty="0"/>
        </a:p>
      </dgm:t>
    </dgm:pt>
    <dgm:pt modelId="{DE16CBB4-D3F4-44AD-8379-3A5D78B889D5}">
      <dgm:prSet custT="1"/>
      <dgm:spPr>
        <a:solidFill>
          <a:schemeClr val="accent5">
            <a:lumMod val="20000"/>
            <a:lumOff val="80000"/>
            <a:alpha val="90000"/>
          </a:schemeClr>
        </a:solidFill>
        <a:ln>
          <a:noFill/>
        </a:ln>
      </dgm:spPr>
      <dgm:t>
        <a:bodyPr rtlCol="0"/>
        <a:lstStyle/>
        <a:p>
          <a:pPr algn="ctr" rtl="0"/>
          <a:r>
            <a:rPr lang="pt-PT" sz="2400" b="0" i="0" u="none" noProof="0" dirty="0" err="1"/>
            <a:t>Bonding</a:t>
          </a:r>
          <a:endParaRPr lang="pt-PT" sz="2400" b="0" i="0" u="none" noProof="0" dirty="0"/>
        </a:p>
        <a:p>
          <a:pPr algn="ctr" rtl="0"/>
          <a:endParaRPr lang="pt-PT" sz="1800" b="0" i="0" u="none" noProof="0" dirty="0"/>
        </a:p>
        <a:p>
          <a:pPr algn="ctr" rtl="0"/>
          <a:r>
            <a:rPr lang="pt-PT" sz="1800" b="0" i="0" u="none" noProof="0" dirty="0" err="1"/>
            <a:t>Fri</a:t>
          </a:r>
          <a:endParaRPr lang="pt-PT" sz="1800" noProof="0" dirty="0"/>
        </a:p>
      </dgm:t>
    </dgm:pt>
    <dgm:pt modelId="{917142D8-7514-46BB-B61D-8633F0189C31}" type="parTrans" cxnId="{058D75E7-8E09-41CE-ADFC-EEAD1556353B}">
      <dgm:prSet/>
      <dgm:spPr/>
      <dgm:t>
        <a:bodyPr rtlCol="0"/>
        <a:lstStyle/>
        <a:p>
          <a:pPr rtl="0"/>
          <a:endParaRPr lang="pt-PT" noProof="0" dirty="0"/>
        </a:p>
      </dgm:t>
    </dgm:pt>
    <dgm:pt modelId="{C2728830-9A00-4764-A9F1-670DDF9E57B3}" type="sibTrans" cxnId="{058D75E7-8E09-41CE-ADFC-EEAD1556353B}">
      <dgm:prSet phldrT="4" phldr="0"/>
      <dgm:spPr>
        <a:solidFill>
          <a:schemeClr val="accent5"/>
        </a:solidFill>
        <a:ln>
          <a:noFill/>
        </a:ln>
      </dgm:spPr>
      <dgm:t>
        <a:bodyPr rtlCol="0"/>
        <a:lstStyle/>
        <a:p>
          <a:pPr rtl="0"/>
          <a:r>
            <a:rPr lang="pt-PT" noProof="0"/>
            <a:t>4</a:t>
          </a:r>
          <a:endParaRPr lang="pt-PT" noProof="0" dirty="0"/>
        </a:p>
      </dgm:t>
    </dgm:pt>
    <dgm:pt modelId="{F7B81412-5EAE-488C-9259-0FA0EB0F090B}">
      <dgm:prSet custT="1"/>
      <dgm:spPr>
        <a:solidFill>
          <a:schemeClr val="accent6">
            <a:lumMod val="20000"/>
            <a:lumOff val="80000"/>
            <a:alpha val="90000"/>
          </a:schemeClr>
        </a:solidFill>
        <a:ln>
          <a:noFill/>
        </a:ln>
      </dgm:spPr>
      <dgm:t>
        <a:bodyPr rtlCol="0"/>
        <a:lstStyle/>
        <a:p>
          <a:pPr algn="ctr" rtl="0"/>
          <a:r>
            <a:rPr lang="pt-PT" sz="2400" b="0" i="0" u="none" noProof="0" dirty="0" err="1"/>
            <a:t>Saying</a:t>
          </a:r>
          <a:r>
            <a:rPr lang="pt-PT" sz="2400" b="0" i="0" u="none" noProof="0" dirty="0"/>
            <a:t> goodbye</a:t>
          </a:r>
        </a:p>
        <a:p>
          <a:pPr algn="ctr" rtl="0"/>
          <a:r>
            <a:rPr lang="pt-PT" sz="1800" b="0" i="0" u="none" noProof="0" dirty="0" err="1"/>
            <a:t>Sat</a:t>
          </a:r>
          <a:endParaRPr lang="pt-PT" sz="1800" noProof="0" dirty="0"/>
        </a:p>
      </dgm:t>
    </dgm:pt>
    <dgm:pt modelId="{C9E63F01-62A4-4331-A67D-7FE563CE9D07}" type="parTrans" cxnId="{AD7281BE-8A99-43C0-9016-4082EB985BF2}">
      <dgm:prSet/>
      <dgm:spPr/>
      <dgm:t>
        <a:bodyPr rtlCol="0"/>
        <a:lstStyle/>
        <a:p>
          <a:pPr rtl="0"/>
          <a:endParaRPr lang="pt-PT" noProof="0" dirty="0"/>
        </a:p>
      </dgm:t>
    </dgm:pt>
    <dgm:pt modelId="{32E76676-0672-4988-9FB1-308093FF8D5C}" type="sibTrans" cxnId="{AD7281BE-8A99-43C0-9016-4082EB985BF2}">
      <dgm:prSet phldrT="5" phldr="0"/>
      <dgm:spPr>
        <a:solidFill>
          <a:schemeClr val="accent6"/>
        </a:solidFill>
        <a:ln>
          <a:noFill/>
        </a:ln>
      </dgm:spPr>
      <dgm:t>
        <a:bodyPr rtlCol="0"/>
        <a:lstStyle/>
        <a:p>
          <a:pPr rtl="0"/>
          <a:r>
            <a:rPr lang="pt-PT" noProof="0"/>
            <a:t>5</a:t>
          </a:r>
          <a:endParaRPr lang="pt-PT" noProof="0" dirty="0"/>
        </a:p>
      </dgm:t>
    </dgm:pt>
    <dgm:pt modelId="{869C0C7E-BD0C-4E5F-8D96-6B8EEC39B952}" type="pres">
      <dgm:prSet presAssocID="{0F5B3066-540F-4606-ADEC-65EB1C3E9627}" presName="Name0" presStyleCnt="0">
        <dgm:presLayoutVars>
          <dgm:animLvl val="lvl"/>
          <dgm:resizeHandles val="exact"/>
        </dgm:presLayoutVars>
      </dgm:prSet>
      <dgm:spPr/>
    </dgm:pt>
    <dgm:pt modelId="{A1C50682-E81A-4719-9746-6B052BFB6DD3}" type="pres">
      <dgm:prSet presAssocID="{198ACE8E-34F4-43E6-BB2E-1809B1CC58DC}" presName="compositeNode" presStyleCnt="0">
        <dgm:presLayoutVars>
          <dgm:bulletEnabled val="1"/>
        </dgm:presLayoutVars>
      </dgm:prSet>
      <dgm:spPr/>
    </dgm:pt>
    <dgm:pt modelId="{1896CBD6-4A99-4E4A-A270-A70AEFBAAF7E}" type="pres">
      <dgm:prSet presAssocID="{198ACE8E-34F4-43E6-BB2E-1809B1CC58DC}" presName="bgRect" presStyleLbl="bgAccFollowNode1" presStyleIdx="0" presStyleCnt="5"/>
      <dgm:spPr/>
    </dgm:pt>
    <dgm:pt modelId="{9C3A7F13-9585-42DF-AD32-B56F82B123C8}" type="pres">
      <dgm:prSet presAssocID="{C54063C4-24CD-4834-9424-53756AE38C6B}" presName="sibTransNodeCircle" presStyleLbl="alignNode1" presStyleIdx="0" presStyleCnt="10">
        <dgm:presLayoutVars>
          <dgm:chMax val="0"/>
          <dgm:bulletEnabled/>
        </dgm:presLayoutVars>
      </dgm:prSet>
      <dgm:spPr/>
    </dgm:pt>
    <dgm:pt modelId="{923B2301-552B-45D2-9EF0-53A10AA17FC6}" type="pres">
      <dgm:prSet presAssocID="{198ACE8E-34F4-43E6-BB2E-1809B1CC58DC}" presName="bottomLine" presStyleLbl="alignNode1" presStyleIdx="1" presStyleCnt="10">
        <dgm:presLayoutVars/>
      </dgm:prSet>
      <dgm:spPr>
        <a:ln>
          <a:solidFill>
            <a:schemeClr val="accent1"/>
          </a:solidFill>
        </a:ln>
      </dgm:spPr>
    </dgm:pt>
    <dgm:pt modelId="{1636F17A-F9E0-460B-890B-A46A6E583FD1}" type="pres">
      <dgm:prSet presAssocID="{198ACE8E-34F4-43E6-BB2E-1809B1CC58DC}" presName="nodeText" presStyleLbl="bgAccFollowNode1" presStyleIdx="0" presStyleCnt="5">
        <dgm:presLayoutVars>
          <dgm:bulletEnabled val="1"/>
        </dgm:presLayoutVars>
      </dgm:prSet>
      <dgm:spPr/>
    </dgm:pt>
    <dgm:pt modelId="{CE18CCA6-9206-4DD7-BE09-5291C62117AB}" type="pres">
      <dgm:prSet presAssocID="{C54063C4-24CD-4834-9424-53756AE38C6B}" presName="sibTrans" presStyleCnt="0"/>
      <dgm:spPr/>
    </dgm:pt>
    <dgm:pt modelId="{B75A207A-E561-4A33-8860-3580568F46B8}" type="pres">
      <dgm:prSet presAssocID="{0F6BA1FB-59E5-4F16-A7B4-1533BB1F09E4}" presName="compositeNode" presStyleCnt="0">
        <dgm:presLayoutVars>
          <dgm:bulletEnabled val="1"/>
        </dgm:presLayoutVars>
      </dgm:prSet>
      <dgm:spPr/>
    </dgm:pt>
    <dgm:pt modelId="{02F7283A-0FC3-4AF1-AA94-0270DC0B1C33}" type="pres">
      <dgm:prSet presAssocID="{0F6BA1FB-59E5-4F16-A7B4-1533BB1F09E4}" presName="bgRect" presStyleLbl="bgAccFollowNode1" presStyleIdx="1" presStyleCnt="5"/>
      <dgm:spPr/>
    </dgm:pt>
    <dgm:pt modelId="{C08FC467-91FE-48BD-B243-273925C2B75A}" type="pres">
      <dgm:prSet presAssocID="{7DBF5CB5-29DD-4671-A0F3-981D48571500}" presName="sibTransNodeCircle" presStyleLbl="alignNode1" presStyleIdx="2" presStyleCnt="10">
        <dgm:presLayoutVars>
          <dgm:chMax val="0"/>
          <dgm:bulletEnabled/>
        </dgm:presLayoutVars>
      </dgm:prSet>
      <dgm:spPr/>
    </dgm:pt>
    <dgm:pt modelId="{DE393E47-CBB6-4D77-A342-C9AFD9FC8CB6}" type="pres">
      <dgm:prSet presAssocID="{0F6BA1FB-59E5-4F16-A7B4-1533BB1F09E4}" presName="bottomLine" presStyleLbl="alignNode1" presStyleIdx="3" presStyleCnt="10">
        <dgm:presLayoutVars/>
      </dgm:prSet>
      <dgm:spPr>
        <a:ln>
          <a:solidFill>
            <a:schemeClr val="accent2"/>
          </a:solidFill>
        </a:ln>
      </dgm:spPr>
    </dgm:pt>
    <dgm:pt modelId="{6209B655-7BD8-4C2E-802B-7A837190A817}" type="pres">
      <dgm:prSet presAssocID="{0F6BA1FB-59E5-4F16-A7B4-1533BB1F09E4}" presName="nodeText" presStyleLbl="bgAccFollowNode1" presStyleIdx="1" presStyleCnt="5">
        <dgm:presLayoutVars>
          <dgm:bulletEnabled val="1"/>
        </dgm:presLayoutVars>
      </dgm:prSet>
      <dgm:spPr/>
    </dgm:pt>
    <dgm:pt modelId="{44DA27FB-BF39-4511-84EF-E3EA3F12D2B6}" type="pres">
      <dgm:prSet presAssocID="{7DBF5CB5-29DD-4671-A0F3-981D48571500}" presName="sibTrans" presStyleCnt="0"/>
      <dgm:spPr/>
    </dgm:pt>
    <dgm:pt modelId="{9ED209A7-CD15-4C32-9372-A0384698B942}" type="pres">
      <dgm:prSet presAssocID="{1D096F01-AEA8-401D-8348-98E9A81F3CE0}" presName="compositeNode" presStyleCnt="0">
        <dgm:presLayoutVars>
          <dgm:bulletEnabled val="1"/>
        </dgm:presLayoutVars>
      </dgm:prSet>
      <dgm:spPr/>
    </dgm:pt>
    <dgm:pt modelId="{B5DA272C-701A-4327-802B-15E4D04DF389}" type="pres">
      <dgm:prSet presAssocID="{1D096F01-AEA8-401D-8348-98E9A81F3CE0}" presName="bgRect" presStyleLbl="bgAccFollowNode1" presStyleIdx="2" presStyleCnt="5"/>
      <dgm:spPr/>
    </dgm:pt>
    <dgm:pt modelId="{4104A2F1-FB99-4C42-8067-46B8EEEC9610}" type="pres">
      <dgm:prSet presAssocID="{6088456C-4B73-4948-985C-DD954DEF44EF}" presName="sibTransNodeCircle" presStyleLbl="alignNode1" presStyleIdx="4" presStyleCnt="10">
        <dgm:presLayoutVars>
          <dgm:chMax val="0"/>
          <dgm:bulletEnabled/>
        </dgm:presLayoutVars>
      </dgm:prSet>
      <dgm:spPr/>
    </dgm:pt>
    <dgm:pt modelId="{2EB92C72-3528-4913-AFF6-FF0B4F338399}" type="pres">
      <dgm:prSet presAssocID="{1D096F01-AEA8-401D-8348-98E9A81F3CE0}" presName="bottomLine" presStyleLbl="alignNode1" presStyleIdx="5" presStyleCnt="10">
        <dgm:presLayoutVars/>
      </dgm:prSet>
      <dgm:spPr>
        <a:solidFill>
          <a:schemeClr val="accent4"/>
        </a:solidFill>
        <a:ln>
          <a:solidFill>
            <a:schemeClr val="accent4"/>
          </a:solidFill>
        </a:ln>
      </dgm:spPr>
    </dgm:pt>
    <dgm:pt modelId="{74E21D92-0946-4075-ABB7-F58F125D081F}" type="pres">
      <dgm:prSet presAssocID="{1D096F01-AEA8-401D-8348-98E9A81F3CE0}" presName="nodeText" presStyleLbl="bgAccFollowNode1" presStyleIdx="2" presStyleCnt="5">
        <dgm:presLayoutVars>
          <dgm:bulletEnabled val="1"/>
        </dgm:presLayoutVars>
      </dgm:prSet>
      <dgm:spPr/>
    </dgm:pt>
    <dgm:pt modelId="{E7F9CACB-FE98-4F37-853A-1B05B4BF4385}" type="pres">
      <dgm:prSet presAssocID="{6088456C-4B73-4948-985C-DD954DEF44EF}" presName="sibTrans" presStyleCnt="0"/>
      <dgm:spPr/>
    </dgm:pt>
    <dgm:pt modelId="{313C51D3-DB7E-4530-8AFA-F0AE0E26CE2D}" type="pres">
      <dgm:prSet presAssocID="{DE16CBB4-D3F4-44AD-8379-3A5D78B889D5}" presName="compositeNode" presStyleCnt="0">
        <dgm:presLayoutVars>
          <dgm:bulletEnabled val="1"/>
        </dgm:presLayoutVars>
      </dgm:prSet>
      <dgm:spPr/>
    </dgm:pt>
    <dgm:pt modelId="{549A837B-0FA3-4970-A9F9-3BD236350D3D}" type="pres">
      <dgm:prSet presAssocID="{DE16CBB4-D3F4-44AD-8379-3A5D78B889D5}" presName="bgRect" presStyleLbl="bgAccFollowNode1" presStyleIdx="3" presStyleCnt="5"/>
      <dgm:spPr/>
    </dgm:pt>
    <dgm:pt modelId="{AC6B335A-D8B4-46D8-93DE-B9EF1773F6AC}" type="pres">
      <dgm:prSet presAssocID="{C2728830-9A00-4764-A9F1-670DDF9E57B3}" presName="sibTransNodeCircle" presStyleLbl="alignNode1" presStyleIdx="6" presStyleCnt="10">
        <dgm:presLayoutVars>
          <dgm:chMax val="0"/>
          <dgm:bulletEnabled/>
        </dgm:presLayoutVars>
      </dgm:prSet>
      <dgm:spPr/>
    </dgm:pt>
    <dgm:pt modelId="{7B3E0A16-DB85-46CA-87D6-4D39F6DBFC52}" type="pres">
      <dgm:prSet presAssocID="{DE16CBB4-D3F4-44AD-8379-3A5D78B889D5}" presName="bottomLine" presStyleLbl="alignNode1" presStyleIdx="7" presStyleCnt="10">
        <dgm:presLayoutVars/>
      </dgm:prSet>
      <dgm:spPr>
        <a:ln>
          <a:solidFill>
            <a:schemeClr val="accent5"/>
          </a:solidFill>
        </a:ln>
      </dgm:spPr>
    </dgm:pt>
    <dgm:pt modelId="{B80B8360-3897-45DE-BD0A-F9CCC9BAC34F}" type="pres">
      <dgm:prSet presAssocID="{DE16CBB4-D3F4-44AD-8379-3A5D78B889D5}" presName="nodeText" presStyleLbl="bgAccFollowNode1" presStyleIdx="3" presStyleCnt="5">
        <dgm:presLayoutVars>
          <dgm:bulletEnabled val="1"/>
        </dgm:presLayoutVars>
      </dgm:prSet>
      <dgm:spPr/>
    </dgm:pt>
    <dgm:pt modelId="{4BE79C5F-B252-4C81-B7E8-356A6349584C}" type="pres">
      <dgm:prSet presAssocID="{C2728830-9A00-4764-A9F1-670DDF9E57B3}" presName="sibTrans" presStyleCnt="0"/>
      <dgm:spPr/>
    </dgm:pt>
    <dgm:pt modelId="{11D9C427-A430-492A-BD3C-E4D081DA46F5}" type="pres">
      <dgm:prSet presAssocID="{F7B81412-5EAE-488C-9259-0FA0EB0F090B}" presName="compositeNode" presStyleCnt="0">
        <dgm:presLayoutVars>
          <dgm:bulletEnabled val="1"/>
        </dgm:presLayoutVars>
      </dgm:prSet>
      <dgm:spPr/>
    </dgm:pt>
    <dgm:pt modelId="{4795DD00-81CA-4D89-AAC9-9CB098B4E837}" type="pres">
      <dgm:prSet presAssocID="{F7B81412-5EAE-488C-9259-0FA0EB0F090B}" presName="bgRect" presStyleLbl="bgAccFollowNode1" presStyleIdx="4" presStyleCnt="5"/>
      <dgm:spPr/>
    </dgm:pt>
    <dgm:pt modelId="{06772805-3643-43C2-9C80-F43268C57C20}" type="pres">
      <dgm:prSet presAssocID="{32E76676-0672-4988-9FB1-308093FF8D5C}" presName="sibTransNodeCircle" presStyleLbl="alignNode1" presStyleIdx="8" presStyleCnt="10">
        <dgm:presLayoutVars>
          <dgm:chMax val="0"/>
          <dgm:bulletEnabled/>
        </dgm:presLayoutVars>
      </dgm:prSet>
      <dgm:spPr/>
    </dgm:pt>
    <dgm:pt modelId="{77F59A8B-7684-4E29-B44F-B0F96367FE70}" type="pres">
      <dgm:prSet presAssocID="{F7B81412-5EAE-488C-9259-0FA0EB0F090B}" presName="bottomLine" presStyleLbl="alignNode1" presStyleIdx="9" presStyleCnt="10">
        <dgm:presLayoutVars/>
      </dgm:prSet>
      <dgm:spPr/>
    </dgm:pt>
    <dgm:pt modelId="{80C8596E-ABE7-41A1-8A35-72244067CF90}" type="pres">
      <dgm:prSet presAssocID="{F7B81412-5EAE-488C-9259-0FA0EB0F090B}" presName="nodeText" presStyleLbl="bgAccFollowNode1" presStyleIdx="4" presStyleCnt="5">
        <dgm:presLayoutVars>
          <dgm:bulletEnabled val="1"/>
        </dgm:presLayoutVars>
      </dgm:prSet>
      <dgm:spPr/>
    </dgm:pt>
  </dgm:ptLst>
  <dgm:cxnLst>
    <dgm:cxn modelId="{10EAB407-DDBC-4E09-A41B-36376F2BB005}" type="presOf" srcId="{32E76676-0672-4988-9FB1-308093FF8D5C}" destId="{06772805-3643-43C2-9C80-F43268C57C20}" srcOrd="0" destOrd="0" presId="urn:microsoft.com/office/officeart/2016/7/layout/BasicLinearProcessNumbered#1"/>
    <dgm:cxn modelId="{F47EB913-8831-49CC-ABE6-AB555FA6F993}" type="presOf" srcId="{6088456C-4B73-4948-985C-DD954DEF44EF}" destId="{4104A2F1-FB99-4C42-8067-46B8EEEC9610}" srcOrd="0" destOrd="0" presId="urn:microsoft.com/office/officeart/2016/7/layout/BasicLinearProcessNumbered#1"/>
    <dgm:cxn modelId="{EB7FE821-06C9-4CFA-BBFF-63BF8C7F1444}" type="presOf" srcId="{198ACE8E-34F4-43E6-BB2E-1809B1CC58DC}" destId="{1896CBD6-4A99-4E4A-A270-A70AEFBAAF7E}" srcOrd="0" destOrd="0" presId="urn:microsoft.com/office/officeart/2016/7/layout/BasicLinearProcessNumbered#1"/>
    <dgm:cxn modelId="{9B21BC25-6F2C-47C2-8285-8E9BB26D02F7}" type="presOf" srcId="{DE16CBB4-D3F4-44AD-8379-3A5D78B889D5}" destId="{B80B8360-3897-45DE-BD0A-F9CCC9BAC34F}" srcOrd="1" destOrd="0" presId="urn:microsoft.com/office/officeart/2016/7/layout/BasicLinearProcessNumbered#1"/>
    <dgm:cxn modelId="{A7465026-5EB9-4359-B2CA-62409A490278}" type="presOf" srcId="{0F5B3066-540F-4606-ADEC-65EB1C3E9627}" destId="{869C0C7E-BD0C-4E5F-8D96-6B8EEC39B952}" srcOrd="0" destOrd="0" presId="urn:microsoft.com/office/officeart/2016/7/layout/BasicLinearProcessNumbered#1"/>
    <dgm:cxn modelId="{500C1428-BAD2-4EA1-AAAB-CD4D6F648C0B}" type="presOf" srcId="{0F6BA1FB-59E5-4F16-A7B4-1533BB1F09E4}" destId="{02F7283A-0FC3-4AF1-AA94-0270DC0B1C33}" srcOrd="0" destOrd="0" presId="urn:microsoft.com/office/officeart/2016/7/layout/BasicLinearProcessNumbered#1"/>
    <dgm:cxn modelId="{619E3C68-1E17-487D-ABC8-EB727F4952A3}" type="presOf" srcId="{C54063C4-24CD-4834-9424-53756AE38C6B}" destId="{9C3A7F13-9585-42DF-AD32-B56F82B123C8}" srcOrd="0" destOrd="0" presId="urn:microsoft.com/office/officeart/2016/7/layout/BasicLinearProcessNumbered#1"/>
    <dgm:cxn modelId="{F4BF496B-2EAC-4B21-A290-8C4A35AC4213}" type="presOf" srcId="{7DBF5CB5-29DD-4671-A0F3-981D48571500}" destId="{C08FC467-91FE-48BD-B243-273925C2B75A}" srcOrd="0" destOrd="0" presId="urn:microsoft.com/office/officeart/2016/7/layout/BasicLinearProcessNumbered#1"/>
    <dgm:cxn modelId="{32F29D6B-8717-40AA-AB41-CDE85B6445F2}" type="presOf" srcId="{C2728830-9A00-4764-A9F1-670DDF9E57B3}" destId="{AC6B335A-D8B4-46D8-93DE-B9EF1773F6AC}" srcOrd="0" destOrd="0" presId="urn:microsoft.com/office/officeart/2016/7/layout/BasicLinearProcessNumbered#1"/>
    <dgm:cxn modelId="{8327A44B-5326-4A8B-9B23-A3D3C09A16F3}" srcId="{0F5B3066-540F-4606-ADEC-65EB1C3E9627}" destId="{198ACE8E-34F4-43E6-BB2E-1809B1CC58DC}" srcOrd="0" destOrd="0" parTransId="{49F555B2-B165-4CB6-8578-DF4BCD791ABF}" sibTransId="{C54063C4-24CD-4834-9424-53756AE38C6B}"/>
    <dgm:cxn modelId="{EF38696C-3284-4D81-8B6A-406B0A4B5478}" type="presOf" srcId="{DE16CBB4-D3F4-44AD-8379-3A5D78B889D5}" destId="{549A837B-0FA3-4970-A9F9-3BD236350D3D}" srcOrd="0" destOrd="0" presId="urn:microsoft.com/office/officeart/2016/7/layout/BasicLinearProcessNumbered#1"/>
    <dgm:cxn modelId="{2E8EE86D-D18A-48C5-817B-661FEDBE5EB5}" type="presOf" srcId="{0F6BA1FB-59E5-4F16-A7B4-1533BB1F09E4}" destId="{6209B655-7BD8-4C2E-802B-7A837190A817}" srcOrd="1" destOrd="0" presId="urn:microsoft.com/office/officeart/2016/7/layout/BasicLinearProcessNumbered#1"/>
    <dgm:cxn modelId="{7B7DC85A-1097-4B13-A457-5376A39A58E2}" type="presOf" srcId="{F7B81412-5EAE-488C-9259-0FA0EB0F090B}" destId="{80C8596E-ABE7-41A1-8A35-72244067CF90}" srcOrd="1" destOrd="0" presId="urn:microsoft.com/office/officeart/2016/7/layout/BasicLinearProcessNumbered#1"/>
    <dgm:cxn modelId="{AA103CB4-BE4E-4C3C-8A8A-83391F2FB47F}" type="presOf" srcId="{1D096F01-AEA8-401D-8348-98E9A81F3CE0}" destId="{B5DA272C-701A-4327-802B-15E4D04DF389}" srcOrd="0" destOrd="0" presId="urn:microsoft.com/office/officeart/2016/7/layout/BasicLinearProcessNumbered#1"/>
    <dgm:cxn modelId="{451EA9B5-F1ED-4BC6-8C22-CD5C870E657E}" type="presOf" srcId="{F7B81412-5EAE-488C-9259-0FA0EB0F090B}" destId="{4795DD00-81CA-4D89-AAC9-9CB098B4E837}" srcOrd="0" destOrd="0" presId="urn:microsoft.com/office/officeart/2016/7/layout/BasicLinearProcessNumbered#1"/>
    <dgm:cxn modelId="{EC143BBE-149C-4B2B-96B6-7B3C8595B821}" type="presOf" srcId="{1D096F01-AEA8-401D-8348-98E9A81F3CE0}" destId="{74E21D92-0946-4075-ABB7-F58F125D081F}" srcOrd="1" destOrd="0" presId="urn:microsoft.com/office/officeart/2016/7/layout/BasicLinearProcessNumbered#1"/>
    <dgm:cxn modelId="{AD7281BE-8A99-43C0-9016-4082EB985BF2}" srcId="{0F5B3066-540F-4606-ADEC-65EB1C3E9627}" destId="{F7B81412-5EAE-488C-9259-0FA0EB0F090B}" srcOrd="4" destOrd="0" parTransId="{C9E63F01-62A4-4331-A67D-7FE563CE9D07}" sibTransId="{32E76676-0672-4988-9FB1-308093FF8D5C}"/>
    <dgm:cxn modelId="{FD2381C0-DA6F-4859-90D6-313730044E7C}" srcId="{0F5B3066-540F-4606-ADEC-65EB1C3E9627}" destId="{1D096F01-AEA8-401D-8348-98E9A81F3CE0}" srcOrd="2" destOrd="0" parTransId="{AB9DA1CE-0370-48BB-8362-3A4CBF7FFB29}" sibTransId="{6088456C-4B73-4948-985C-DD954DEF44EF}"/>
    <dgm:cxn modelId="{8CB3EED4-728A-4D4F-ACB4-5DD629623D8A}" type="presOf" srcId="{198ACE8E-34F4-43E6-BB2E-1809B1CC58DC}" destId="{1636F17A-F9E0-460B-890B-A46A6E583FD1}" srcOrd="1" destOrd="0" presId="urn:microsoft.com/office/officeart/2016/7/layout/BasicLinearProcessNumbered#1"/>
    <dgm:cxn modelId="{F0FA65E5-FB81-4E7A-9467-65363565F4A0}" srcId="{0F5B3066-540F-4606-ADEC-65EB1C3E9627}" destId="{0F6BA1FB-59E5-4F16-A7B4-1533BB1F09E4}" srcOrd="1" destOrd="0" parTransId="{6A557BB1-C0DD-44CB-8745-CE5481476209}" sibTransId="{7DBF5CB5-29DD-4671-A0F3-981D48571500}"/>
    <dgm:cxn modelId="{058D75E7-8E09-41CE-ADFC-EEAD1556353B}" srcId="{0F5B3066-540F-4606-ADEC-65EB1C3E9627}" destId="{DE16CBB4-D3F4-44AD-8379-3A5D78B889D5}" srcOrd="3" destOrd="0" parTransId="{917142D8-7514-46BB-B61D-8633F0189C31}" sibTransId="{C2728830-9A00-4764-A9F1-670DDF9E57B3}"/>
    <dgm:cxn modelId="{6FD83AE8-DB7F-4EFE-8F0A-58735E6AEC64}" type="presParOf" srcId="{869C0C7E-BD0C-4E5F-8D96-6B8EEC39B952}" destId="{A1C50682-E81A-4719-9746-6B052BFB6DD3}" srcOrd="0" destOrd="0" presId="urn:microsoft.com/office/officeart/2016/7/layout/BasicLinearProcessNumbered#1"/>
    <dgm:cxn modelId="{AA17009A-379B-43BE-97BA-12B67036AD90}" type="presParOf" srcId="{A1C50682-E81A-4719-9746-6B052BFB6DD3}" destId="{1896CBD6-4A99-4E4A-A270-A70AEFBAAF7E}" srcOrd="0" destOrd="0" presId="urn:microsoft.com/office/officeart/2016/7/layout/BasicLinearProcessNumbered#1"/>
    <dgm:cxn modelId="{6D85C09F-1D0A-406F-9396-06638BA4FD92}" type="presParOf" srcId="{A1C50682-E81A-4719-9746-6B052BFB6DD3}" destId="{9C3A7F13-9585-42DF-AD32-B56F82B123C8}" srcOrd="1" destOrd="0" presId="urn:microsoft.com/office/officeart/2016/7/layout/BasicLinearProcessNumbered#1"/>
    <dgm:cxn modelId="{794669B6-74B7-439A-8EE2-238314813197}" type="presParOf" srcId="{A1C50682-E81A-4719-9746-6B052BFB6DD3}" destId="{923B2301-552B-45D2-9EF0-53A10AA17FC6}" srcOrd="2" destOrd="0" presId="urn:microsoft.com/office/officeart/2016/7/layout/BasicLinearProcessNumbered#1"/>
    <dgm:cxn modelId="{23ECCBA1-941D-4643-9618-18F560A80DAB}" type="presParOf" srcId="{A1C50682-E81A-4719-9746-6B052BFB6DD3}" destId="{1636F17A-F9E0-460B-890B-A46A6E583FD1}" srcOrd="3" destOrd="0" presId="urn:microsoft.com/office/officeart/2016/7/layout/BasicLinearProcessNumbered#1"/>
    <dgm:cxn modelId="{84426433-1E67-4D55-9D10-3C4CF150BF28}" type="presParOf" srcId="{869C0C7E-BD0C-4E5F-8D96-6B8EEC39B952}" destId="{CE18CCA6-9206-4DD7-BE09-5291C62117AB}" srcOrd="1" destOrd="0" presId="urn:microsoft.com/office/officeart/2016/7/layout/BasicLinearProcessNumbered#1"/>
    <dgm:cxn modelId="{16E156BA-CA11-45E4-B5EA-B4F3067B424F}" type="presParOf" srcId="{869C0C7E-BD0C-4E5F-8D96-6B8EEC39B952}" destId="{B75A207A-E561-4A33-8860-3580568F46B8}" srcOrd="2" destOrd="0" presId="urn:microsoft.com/office/officeart/2016/7/layout/BasicLinearProcessNumbered#1"/>
    <dgm:cxn modelId="{63957AA2-61FB-47C5-9B97-06D23CB5FDF5}" type="presParOf" srcId="{B75A207A-E561-4A33-8860-3580568F46B8}" destId="{02F7283A-0FC3-4AF1-AA94-0270DC0B1C33}" srcOrd="0" destOrd="0" presId="urn:microsoft.com/office/officeart/2016/7/layout/BasicLinearProcessNumbered#1"/>
    <dgm:cxn modelId="{3099F022-A87D-4FA3-8BC3-9575F846BC44}" type="presParOf" srcId="{B75A207A-E561-4A33-8860-3580568F46B8}" destId="{C08FC467-91FE-48BD-B243-273925C2B75A}" srcOrd="1" destOrd="0" presId="urn:microsoft.com/office/officeart/2016/7/layout/BasicLinearProcessNumbered#1"/>
    <dgm:cxn modelId="{A2E37B9F-7D4B-49D4-AF46-9A540F2ACE59}" type="presParOf" srcId="{B75A207A-E561-4A33-8860-3580568F46B8}" destId="{DE393E47-CBB6-4D77-A342-C9AFD9FC8CB6}" srcOrd="2" destOrd="0" presId="urn:microsoft.com/office/officeart/2016/7/layout/BasicLinearProcessNumbered#1"/>
    <dgm:cxn modelId="{3374E4EC-7EA8-47C5-B2E6-92A2F8FDFB7F}" type="presParOf" srcId="{B75A207A-E561-4A33-8860-3580568F46B8}" destId="{6209B655-7BD8-4C2E-802B-7A837190A817}" srcOrd="3" destOrd="0" presId="urn:microsoft.com/office/officeart/2016/7/layout/BasicLinearProcessNumbered#1"/>
    <dgm:cxn modelId="{64EBAD3F-E38B-4135-AAA2-C165246599F7}" type="presParOf" srcId="{869C0C7E-BD0C-4E5F-8D96-6B8EEC39B952}" destId="{44DA27FB-BF39-4511-84EF-E3EA3F12D2B6}" srcOrd="3" destOrd="0" presId="urn:microsoft.com/office/officeart/2016/7/layout/BasicLinearProcessNumbered#1"/>
    <dgm:cxn modelId="{C047657C-4647-4043-950A-E8F7F675767E}" type="presParOf" srcId="{869C0C7E-BD0C-4E5F-8D96-6B8EEC39B952}" destId="{9ED209A7-CD15-4C32-9372-A0384698B942}" srcOrd="4" destOrd="0" presId="urn:microsoft.com/office/officeart/2016/7/layout/BasicLinearProcessNumbered#1"/>
    <dgm:cxn modelId="{0F5F3613-D3F0-4FA7-ACBA-C61DDC0B6FCC}" type="presParOf" srcId="{9ED209A7-CD15-4C32-9372-A0384698B942}" destId="{B5DA272C-701A-4327-802B-15E4D04DF389}" srcOrd="0" destOrd="0" presId="urn:microsoft.com/office/officeart/2016/7/layout/BasicLinearProcessNumbered#1"/>
    <dgm:cxn modelId="{AB7A54D4-8E23-4583-8E98-345042A04591}" type="presParOf" srcId="{9ED209A7-CD15-4C32-9372-A0384698B942}" destId="{4104A2F1-FB99-4C42-8067-46B8EEEC9610}" srcOrd="1" destOrd="0" presId="urn:microsoft.com/office/officeart/2016/7/layout/BasicLinearProcessNumbered#1"/>
    <dgm:cxn modelId="{06C75B26-0F3E-41ED-839F-4D64199F4461}" type="presParOf" srcId="{9ED209A7-CD15-4C32-9372-A0384698B942}" destId="{2EB92C72-3528-4913-AFF6-FF0B4F338399}" srcOrd="2" destOrd="0" presId="urn:microsoft.com/office/officeart/2016/7/layout/BasicLinearProcessNumbered#1"/>
    <dgm:cxn modelId="{AAB9864E-92C0-4EA3-9F0E-6EB52D100EBE}" type="presParOf" srcId="{9ED209A7-CD15-4C32-9372-A0384698B942}" destId="{74E21D92-0946-4075-ABB7-F58F125D081F}" srcOrd="3" destOrd="0" presId="urn:microsoft.com/office/officeart/2016/7/layout/BasicLinearProcessNumbered#1"/>
    <dgm:cxn modelId="{13ED127B-27D7-4A94-8FC0-60DF0BA87D27}" type="presParOf" srcId="{869C0C7E-BD0C-4E5F-8D96-6B8EEC39B952}" destId="{E7F9CACB-FE98-4F37-853A-1B05B4BF4385}" srcOrd="5" destOrd="0" presId="urn:microsoft.com/office/officeart/2016/7/layout/BasicLinearProcessNumbered#1"/>
    <dgm:cxn modelId="{4B61CEE5-C2BB-4897-9CE0-A1A15D162F44}" type="presParOf" srcId="{869C0C7E-BD0C-4E5F-8D96-6B8EEC39B952}" destId="{313C51D3-DB7E-4530-8AFA-F0AE0E26CE2D}" srcOrd="6" destOrd="0" presId="urn:microsoft.com/office/officeart/2016/7/layout/BasicLinearProcessNumbered#1"/>
    <dgm:cxn modelId="{9B85DE27-B7E4-402F-BE27-E3C3985E9A79}" type="presParOf" srcId="{313C51D3-DB7E-4530-8AFA-F0AE0E26CE2D}" destId="{549A837B-0FA3-4970-A9F9-3BD236350D3D}" srcOrd="0" destOrd="0" presId="urn:microsoft.com/office/officeart/2016/7/layout/BasicLinearProcessNumbered#1"/>
    <dgm:cxn modelId="{9D5D9389-D124-429A-8F96-49696F6F4EF9}" type="presParOf" srcId="{313C51D3-DB7E-4530-8AFA-F0AE0E26CE2D}" destId="{AC6B335A-D8B4-46D8-93DE-B9EF1773F6AC}" srcOrd="1" destOrd="0" presId="urn:microsoft.com/office/officeart/2016/7/layout/BasicLinearProcessNumbered#1"/>
    <dgm:cxn modelId="{AEF2A504-6850-4ED8-81A9-8B6F7FF43DCD}" type="presParOf" srcId="{313C51D3-DB7E-4530-8AFA-F0AE0E26CE2D}" destId="{7B3E0A16-DB85-46CA-87D6-4D39F6DBFC52}" srcOrd="2" destOrd="0" presId="urn:microsoft.com/office/officeart/2016/7/layout/BasicLinearProcessNumbered#1"/>
    <dgm:cxn modelId="{25F27692-3F46-46F7-BF34-29BD99560D08}" type="presParOf" srcId="{313C51D3-DB7E-4530-8AFA-F0AE0E26CE2D}" destId="{B80B8360-3897-45DE-BD0A-F9CCC9BAC34F}" srcOrd="3" destOrd="0" presId="urn:microsoft.com/office/officeart/2016/7/layout/BasicLinearProcessNumbered#1"/>
    <dgm:cxn modelId="{4796AC81-FE2B-441F-A0B6-C344625F6E96}" type="presParOf" srcId="{869C0C7E-BD0C-4E5F-8D96-6B8EEC39B952}" destId="{4BE79C5F-B252-4C81-B7E8-356A6349584C}" srcOrd="7" destOrd="0" presId="urn:microsoft.com/office/officeart/2016/7/layout/BasicLinearProcessNumbered#1"/>
    <dgm:cxn modelId="{F640017D-6D0A-4410-A66B-828F2066B1C3}" type="presParOf" srcId="{869C0C7E-BD0C-4E5F-8D96-6B8EEC39B952}" destId="{11D9C427-A430-492A-BD3C-E4D081DA46F5}" srcOrd="8" destOrd="0" presId="urn:microsoft.com/office/officeart/2016/7/layout/BasicLinearProcessNumbered#1"/>
    <dgm:cxn modelId="{3F5AE0F2-FA72-4C37-BCFA-A61C660A8759}" type="presParOf" srcId="{11D9C427-A430-492A-BD3C-E4D081DA46F5}" destId="{4795DD00-81CA-4D89-AAC9-9CB098B4E837}" srcOrd="0" destOrd="0" presId="urn:microsoft.com/office/officeart/2016/7/layout/BasicLinearProcessNumbered#1"/>
    <dgm:cxn modelId="{D1D3C516-0A96-4C35-8949-341CF221BBD1}" type="presParOf" srcId="{11D9C427-A430-492A-BD3C-E4D081DA46F5}" destId="{06772805-3643-43C2-9C80-F43268C57C20}" srcOrd="1" destOrd="0" presId="urn:microsoft.com/office/officeart/2016/7/layout/BasicLinearProcessNumbered#1"/>
    <dgm:cxn modelId="{A39F6DBC-EC8C-42B3-9D5B-962E5C23F626}" type="presParOf" srcId="{11D9C427-A430-492A-BD3C-E4D081DA46F5}" destId="{77F59A8B-7684-4E29-B44F-B0F96367FE70}" srcOrd="2" destOrd="0" presId="urn:microsoft.com/office/officeart/2016/7/layout/BasicLinearProcessNumbered#1"/>
    <dgm:cxn modelId="{37B3E4C3-947D-462B-A3DF-A33AAEB8FA1C}" type="presParOf" srcId="{11D9C427-A430-492A-BD3C-E4D081DA46F5}" destId="{80C8596E-ABE7-41A1-8A35-72244067CF90}" srcOrd="3" destOrd="0" presId="urn:microsoft.com/office/officeart/2016/7/layout/BasicLinearProcessNumbered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073D5B-7ADA-4F8B-AD34-0BE114905A44}">
      <dsp:nvSpPr>
        <dsp:cNvPr id="0" name=""/>
        <dsp:cNvSpPr/>
      </dsp:nvSpPr>
      <dsp:spPr>
        <a:xfrm>
          <a:off x="252074" y="800117"/>
          <a:ext cx="1828799" cy="182879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FAF16A-4FD0-49F4-8593-32E9A31A4FF7}">
      <dsp:nvSpPr>
        <dsp:cNvPr id="0" name=""/>
        <dsp:cNvSpPr/>
      </dsp:nvSpPr>
      <dsp:spPr>
        <a:xfrm>
          <a:off x="361044" y="2951374"/>
          <a:ext cx="1557575" cy="487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 spc="20">
              <a:latin typeface="+mj-lt"/>
            </a:defRPr>
          </a:pPr>
          <a:r>
            <a:rPr lang="pt-PT" sz="2800" b="0" kern="1200" noProof="0" dirty="0">
              <a:solidFill>
                <a:sysClr val="windowText" lastClr="000000"/>
              </a:solidFill>
            </a:rPr>
            <a:t>Marisa</a:t>
          </a:r>
          <a:endParaRPr lang="pt-PT" sz="1600" b="0" kern="1200" noProof="0" dirty="0">
            <a:solidFill>
              <a:sysClr val="windowText" lastClr="000000"/>
            </a:solidFill>
            <a:latin typeface="+mn-lt"/>
          </a:endParaRPr>
        </a:p>
      </dsp:txBody>
      <dsp:txXfrm>
        <a:off x="361044" y="2951374"/>
        <a:ext cx="1557575" cy="487484"/>
      </dsp:txXfrm>
    </dsp:sp>
    <dsp:sp modelId="{7D166BBB-55AF-452C-B9A0-94A1EE55FF4F}">
      <dsp:nvSpPr>
        <dsp:cNvPr id="0" name=""/>
        <dsp:cNvSpPr/>
      </dsp:nvSpPr>
      <dsp:spPr>
        <a:xfrm>
          <a:off x="2578" y="3417023"/>
          <a:ext cx="2001150" cy="603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238F18-07B8-41D8-8BD9-9F8514E8F9C4}">
      <dsp:nvSpPr>
        <dsp:cNvPr id="0" name=""/>
        <dsp:cNvSpPr/>
      </dsp:nvSpPr>
      <dsp:spPr>
        <a:xfrm>
          <a:off x="2412118" y="856107"/>
          <a:ext cx="1828799" cy="182879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6F95BB-E9D9-40E2-AB9F-99D5F69BA82A}">
      <dsp:nvSpPr>
        <dsp:cNvPr id="0" name=""/>
        <dsp:cNvSpPr/>
      </dsp:nvSpPr>
      <dsp:spPr>
        <a:xfrm>
          <a:off x="2323331" y="2998026"/>
          <a:ext cx="2001150" cy="487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 spc="20">
              <a:latin typeface="+mj-lt"/>
            </a:defRPr>
          </a:pPr>
          <a:r>
            <a:rPr lang="pt-PT" sz="2800" b="0" kern="1200" noProof="0" dirty="0">
              <a:solidFill>
                <a:schemeClr val="tx1"/>
              </a:solidFill>
            </a:rPr>
            <a:t>Mónica</a:t>
          </a:r>
          <a:endParaRPr lang="pt-PT" sz="1600" b="0" kern="1200" noProof="0" dirty="0">
            <a:solidFill>
              <a:schemeClr val="tx1"/>
            </a:solidFill>
            <a:latin typeface="+mn-lt"/>
          </a:endParaRPr>
        </a:p>
      </dsp:txBody>
      <dsp:txXfrm>
        <a:off x="2323331" y="2998026"/>
        <a:ext cx="2001150" cy="487484"/>
      </dsp:txXfrm>
    </dsp:sp>
    <dsp:sp modelId="{1223E777-77CB-4A9A-BF21-12B513842696}">
      <dsp:nvSpPr>
        <dsp:cNvPr id="0" name=""/>
        <dsp:cNvSpPr/>
      </dsp:nvSpPr>
      <dsp:spPr>
        <a:xfrm>
          <a:off x="2353929" y="3417023"/>
          <a:ext cx="2001150" cy="603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A8E640-7EB5-4EF2-8C83-19A3E5328324}">
      <dsp:nvSpPr>
        <dsp:cNvPr id="0" name=""/>
        <dsp:cNvSpPr/>
      </dsp:nvSpPr>
      <dsp:spPr>
        <a:xfrm>
          <a:off x="4679476" y="874765"/>
          <a:ext cx="1828799" cy="182879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C5F495-3DD9-41C8-99AE-150A333447D0}">
      <dsp:nvSpPr>
        <dsp:cNvPr id="0" name=""/>
        <dsp:cNvSpPr/>
      </dsp:nvSpPr>
      <dsp:spPr>
        <a:xfrm>
          <a:off x="4574645" y="2979365"/>
          <a:ext cx="2001150" cy="487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 spc="20">
              <a:latin typeface="+mj-lt"/>
            </a:defRPr>
          </a:pPr>
          <a:r>
            <a:rPr lang="pt-PT" sz="2800" b="0" kern="1200" noProof="0" dirty="0">
              <a:solidFill>
                <a:schemeClr val="tx1"/>
              </a:solidFill>
            </a:rPr>
            <a:t>Daniel</a:t>
          </a:r>
          <a:endParaRPr lang="pt-PT" sz="1600" b="0" kern="1200" noProof="0" dirty="0">
            <a:solidFill>
              <a:schemeClr val="tx1"/>
            </a:solidFill>
            <a:latin typeface="+mn-lt"/>
          </a:endParaRPr>
        </a:p>
      </dsp:txBody>
      <dsp:txXfrm>
        <a:off x="4574645" y="2979365"/>
        <a:ext cx="2001150" cy="487484"/>
      </dsp:txXfrm>
    </dsp:sp>
    <dsp:sp modelId="{5A7600AF-A34B-4D03-B3D6-B3C760AE8E06}">
      <dsp:nvSpPr>
        <dsp:cNvPr id="0" name=""/>
        <dsp:cNvSpPr/>
      </dsp:nvSpPr>
      <dsp:spPr>
        <a:xfrm>
          <a:off x="4741681" y="3373469"/>
          <a:ext cx="2001150" cy="603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F81D29-6B1F-4804-9FC2-9917A5D7D5D4}">
      <dsp:nvSpPr>
        <dsp:cNvPr id="0" name=""/>
        <dsp:cNvSpPr/>
      </dsp:nvSpPr>
      <dsp:spPr>
        <a:xfrm>
          <a:off x="7033791" y="926561"/>
          <a:ext cx="1841563" cy="1911815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BC4CBE-F8FF-4254-9BAB-24910DFC6407}">
      <dsp:nvSpPr>
        <dsp:cNvPr id="0" name=""/>
        <dsp:cNvSpPr/>
      </dsp:nvSpPr>
      <dsp:spPr>
        <a:xfrm>
          <a:off x="6972664" y="3026017"/>
          <a:ext cx="2001150" cy="487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 spc="20">
              <a:latin typeface="+mj-lt"/>
            </a:defRPr>
          </a:pPr>
          <a:r>
            <a:rPr lang="pt-PT" sz="2800" b="0" kern="1200" noProof="0" dirty="0">
              <a:solidFill>
                <a:schemeClr val="tx1"/>
              </a:solidFill>
              <a:latin typeface="+mj-lt"/>
            </a:rPr>
            <a:t>Rui</a:t>
          </a:r>
        </a:p>
      </dsp:txBody>
      <dsp:txXfrm>
        <a:off x="6972664" y="3026017"/>
        <a:ext cx="2001150" cy="487484"/>
      </dsp:txXfrm>
    </dsp:sp>
    <dsp:sp modelId="{3CC378CC-1262-4643-9005-A3B2D681F99D}">
      <dsp:nvSpPr>
        <dsp:cNvPr id="0" name=""/>
        <dsp:cNvSpPr/>
      </dsp:nvSpPr>
      <dsp:spPr>
        <a:xfrm>
          <a:off x="7056632" y="3417023"/>
          <a:ext cx="2001150" cy="603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596627-2757-474F-963D-FA14A8F3D5E8}">
      <dsp:nvSpPr>
        <dsp:cNvPr id="0" name=""/>
        <dsp:cNvSpPr/>
      </dsp:nvSpPr>
      <dsp:spPr>
        <a:xfrm>
          <a:off x="9422610" y="870588"/>
          <a:ext cx="1915924" cy="2005103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8D812A-1448-48C7-97BA-33BA15C480FE}">
      <dsp:nvSpPr>
        <dsp:cNvPr id="0" name=""/>
        <dsp:cNvSpPr/>
      </dsp:nvSpPr>
      <dsp:spPr>
        <a:xfrm>
          <a:off x="9407983" y="3004207"/>
          <a:ext cx="2001150" cy="487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 spc="20">
              <a:latin typeface="+mj-lt"/>
            </a:defRPr>
          </a:pPr>
          <a:r>
            <a:rPr lang="pt-PT" sz="2800" b="0" kern="1200" noProof="0" dirty="0">
              <a:solidFill>
                <a:schemeClr val="tx1"/>
              </a:solidFill>
              <a:latin typeface="+mj-lt"/>
            </a:rPr>
            <a:t>Márcia</a:t>
          </a:r>
        </a:p>
      </dsp:txBody>
      <dsp:txXfrm>
        <a:off x="9407983" y="3004207"/>
        <a:ext cx="2001150" cy="487484"/>
      </dsp:txXfrm>
    </dsp:sp>
    <dsp:sp modelId="{BA1775F7-6DB1-4D3E-8DF6-AE92B84CC91A}">
      <dsp:nvSpPr>
        <dsp:cNvPr id="0" name=""/>
        <dsp:cNvSpPr/>
      </dsp:nvSpPr>
      <dsp:spPr>
        <a:xfrm>
          <a:off x="9407983" y="3417023"/>
          <a:ext cx="2001150" cy="603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96CBD6-4A99-4E4A-A270-A70AEFBAAF7E}">
      <dsp:nvSpPr>
        <dsp:cNvPr id="0" name=""/>
        <dsp:cNvSpPr/>
      </dsp:nvSpPr>
      <dsp:spPr>
        <a:xfrm>
          <a:off x="3484" y="517200"/>
          <a:ext cx="1886775" cy="2641486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100" tIns="330200" rIns="147100" bIns="330200" numCol="1" spcCol="1270" rtlCol="0" anchor="t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b="0" i="0" u="none" kern="1200" noProof="0" dirty="0" err="1"/>
            <a:t>Getting</a:t>
          </a:r>
          <a:r>
            <a:rPr lang="pt-PT" sz="2400" b="0" i="0" u="none" kern="1200" noProof="0" dirty="0"/>
            <a:t> </a:t>
          </a:r>
          <a:r>
            <a:rPr lang="pt-PT" sz="2400" b="0" i="0" u="none" kern="1200" noProof="0" dirty="0" err="1"/>
            <a:t>started</a:t>
          </a:r>
          <a:endParaRPr lang="pt-PT" sz="2400" b="0" i="0" u="none" kern="1200" noProof="0" dirty="0"/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noProof="0" dirty="0" err="1"/>
            <a:t>Tue</a:t>
          </a:r>
          <a:endParaRPr lang="pt-PT" sz="1800" kern="1200" noProof="0" dirty="0"/>
        </a:p>
      </dsp:txBody>
      <dsp:txXfrm>
        <a:off x="3484" y="1520965"/>
        <a:ext cx="1886775" cy="1584891"/>
      </dsp:txXfrm>
    </dsp:sp>
    <dsp:sp modelId="{9C3A7F13-9585-42DF-AD32-B56F82B123C8}">
      <dsp:nvSpPr>
        <dsp:cNvPr id="0" name=""/>
        <dsp:cNvSpPr/>
      </dsp:nvSpPr>
      <dsp:spPr>
        <a:xfrm>
          <a:off x="550649" y="781349"/>
          <a:ext cx="792445" cy="792445"/>
        </a:xfrm>
        <a:prstGeom prst="ellipse">
          <a:avLst/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82" tIns="12700" rIns="61782" bIns="12700" numCol="1" spcCol="1270" rtlCol="0" anchor="ctr" anchorCtr="0">
          <a:noAutofit/>
        </a:bodyPr>
        <a:lstStyle/>
        <a:p>
          <a:pPr marL="0" lvl="0" indent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800" kern="1200" noProof="0"/>
            <a:t>1</a:t>
          </a:r>
          <a:endParaRPr lang="pt-PT" sz="3800" kern="1200" noProof="0" dirty="0"/>
        </a:p>
      </dsp:txBody>
      <dsp:txXfrm>
        <a:off x="666700" y="897400"/>
        <a:ext cx="560343" cy="560343"/>
      </dsp:txXfrm>
    </dsp:sp>
    <dsp:sp modelId="{923B2301-552B-45D2-9EF0-53A10AA17FC6}">
      <dsp:nvSpPr>
        <dsp:cNvPr id="0" name=""/>
        <dsp:cNvSpPr/>
      </dsp:nvSpPr>
      <dsp:spPr>
        <a:xfrm>
          <a:off x="3484" y="3158615"/>
          <a:ext cx="1886775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F7283A-0FC3-4AF1-AA94-0270DC0B1C33}">
      <dsp:nvSpPr>
        <dsp:cNvPr id="0" name=""/>
        <dsp:cNvSpPr/>
      </dsp:nvSpPr>
      <dsp:spPr>
        <a:xfrm>
          <a:off x="2078938" y="517200"/>
          <a:ext cx="1886775" cy="2641486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100" tIns="330200" rIns="147100" bIns="330200" numCol="1" spcCol="1270" rtlCol="0" anchor="t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b="0" i="0" u="none" kern="1200" noProof="0" dirty="0" err="1"/>
            <a:t>Going</a:t>
          </a:r>
          <a:r>
            <a:rPr lang="pt-PT" sz="2400" b="0" i="0" u="none" kern="1200" noProof="0" dirty="0"/>
            <a:t> </a:t>
          </a:r>
          <a:r>
            <a:rPr lang="pt-PT" sz="2400" b="0" i="0" u="none" kern="1200" noProof="0" dirty="0" err="1"/>
            <a:t>deeper</a:t>
          </a:r>
          <a:endParaRPr lang="pt-PT" sz="2400" b="0" i="0" u="none" kern="1200" noProof="0" dirty="0"/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b="0" i="0" u="none" kern="1200" noProof="0" dirty="0" err="1"/>
            <a:t>Wed</a:t>
          </a:r>
          <a:endParaRPr lang="pt-PT" sz="1800" kern="1200" noProof="0" dirty="0"/>
        </a:p>
      </dsp:txBody>
      <dsp:txXfrm>
        <a:off x="2078938" y="1520965"/>
        <a:ext cx="1886775" cy="1584891"/>
      </dsp:txXfrm>
    </dsp:sp>
    <dsp:sp modelId="{C08FC467-91FE-48BD-B243-273925C2B75A}">
      <dsp:nvSpPr>
        <dsp:cNvPr id="0" name=""/>
        <dsp:cNvSpPr/>
      </dsp:nvSpPr>
      <dsp:spPr>
        <a:xfrm>
          <a:off x="2626103" y="781349"/>
          <a:ext cx="792445" cy="792445"/>
        </a:xfrm>
        <a:prstGeom prst="ellipse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82" tIns="12700" rIns="61782" bIns="12700" numCol="1" spcCol="1270" rtlCol="0" anchor="ctr" anchorCtr="0">
          <a:noAutofit/>
        </a:bodyPr>
        <a:lstStyle/>
        <a:p>
          <a:pPr marL="0" lvl="0" indent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800" kern="1200" noProof="0"/>
            <a:t>2</a:t>
          </a:r>
          <a:endParaRPr lang="pt-PT" sz="3800" kern="1200" noProof="0" dirty="0"/>
        </a:p>
      </dsp:txBody>
      <dsp:txXfrm>
        <a:off x="2742154" y="897400"/>
        <a:ext cx="560343" cy="560343"/>
      </dsp:txXfrm>
    </dsp:sp>
    <dsp:sp modelId="{DE393E47-CBB6-4D77-A342-C9AFD9FC8CB6}">
      <dsp:nvSpPr>
        <dsp:cNvPr id="0" name=""/>
        <dsp:cNvSpPr/>
      </dsp:nvSpPr>
      <dsp:spPr>
        <a:xfrm>
          <a:off x="2078938" y="3158615"/>
          <a:ext cx="1886775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DA272C-701A-4327-802B-15E4D04DF389}">
      <dsp:nvSpPr>
        <dsp:cNvPr id="0" name=""/>
        <dsp:cNvSpPr/>
      </dsp:nvSpPr>
      <dsp:spPr>
        <a:xfrm>
          <a:off x="4154392" y="517200"/>
          <a:ext cx="1886775" cy="2641486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100" tIns="330200" rIns="147100" bIns="330200" numCol="1" spcCol="1270" rtlCol="0" anchor="t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b="0" i="0" u="none" kern="1200" noProof="0" dirty="0" err="1"/>
            <a:t>Sharing</a:t>
          </a:r>
          <a:r>
            <a:rPr lang="pt-PT" sz="2400" b="0" i="0" u="none" kern="1200" noProof="0" dirty="0"/>
            <a:t> </a:t>
          </a:r>
          <a:r>
            <a:rPr lang="pt-PT" sz="2400" b="0" i="0" u="none" kern="1200" noProof="0" dirty="0" err="1"/>
            <a:t>results</a:t>
          </a:r>
          <a:endParaRPr lang="pt-PT" sz="2400" b="0" i="0" u="none" kern="1200" noProof="0" dirty="0"/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b="0" i="0" u="none" kern="1200" noProof="0" dirty="0" err="1"/>
            <a:t>Thu</a:t>
          </a:r>
          <a:endParaRPr lang="pt-PT" sz="1800" kern="1200" noProof="0" dirty="0"/>
        </a:p>
      </dsp:txBody>
      <dsp:txXfrm>
        <a:off x="4154392" y="1520965"/>
        <a:ext cx="1886775" cy="1584891"/>
      </dsp:txXfrm>
    </dsp:sp>
    <dsp:sp modelId="{4104A2F1-FB99-4C42-8067-46B8EEEC9610}">
      <dsp:nvSpPr>
        <dsp:cNvPr id="0" name=""/>
        <dsp:cNvSpPr/>
      </dsp:nvSpPr>
      <dsp:spPr>
        <a:xfrm>
          <a:off x="4701557" y="781349"/>
          <a:ext cx="792445" cy="792445"/>
        </a:xfrm>
        <a:prstGeom prst="ellipse">
          <a:avLst/>
        </a:prstGeom>
        <a:solidFill>
          <a:schemeClr val="accent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82" tIns="12700" rIns="61782" bIns="12700" numCol="1" spcCol="1270" rtlCol="0" anchor="ctr" anchorCtr="0">
          <a:noAutofit/>
        </a:bodyPr>
        <a:lstStyle/>
        <a:p>
          <a:pPr marL="0" lvl="0" indent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800" kern="1200" noProof="0"/>
            <a:t>3</a:t>
          </a:r>
          <a:endParaRPr lang="pt-PT" sz="3800" kern="1200" noProof="0" dirty="0"/>
        </a:p>
      </dsp:txBody>
      <dsp:txXfrm>
        <a:off x="4817608" y="897400"/>
        <a:ext cx="560343" cy="560343"/>
      </dsp:txXfrm>
    </dsp:sp>
    <dsp:sp modelId="{2EB92C72-3528-4913-AFF6-FF0B4F338399}">
      <dsp:nvSpPr>
        <dsp:cNvPr id="0" name=""/>
        <dsp:cNvSpPr/>
      </dsp:nvSpPr>
      <dsp:spPr>
        <a:xfrm>
          <a:off x="4154392" y="3158615"/>
          <a:ext cx="1886775" cy="72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9A837B-0FA3-4970-A9F9-3BD236350D3D}">
      <dsp:nvSpPr>
        <dsp:cNvPr id="0" name=""/>
        <dsp:cNvSpPr/>
      </dsp:nvSpPr>
      <dsp:spPr>
        <a:xfrm>
          <a:off x="6229845" y="517200"/>
          <a:ext cx="1886775" cy="2641486"/>
        </a:xfrm>
        <a:prstGeom prst="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100" tIns="330200" rIns="147100" bIns="330200" numCol="1" spcCol="1270" rtlCol="0" anchor="t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b="0" i="0" u="none" kern="1200" noProof="0" dirty="0" err="1"/>
            <a:t>Bonding</a:t>
          </a:r>
          <a:endParaRPr lang="pt-PT" sz="2400" b="0" i="0" u="none" kern="1200" noProof="0" dirty="0"/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800" b="0" i="0" u="none" kern="1200" noProof="0" dirty="0"/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b="0" i="0" u="none" kern="1200" noProof="0" dirty="0" err="1"/>
            <a:t>Fri</a:t>
          </a:r>
          <a:endParaRPr lang="pt-PT" sz="1800" kern="1200" noProof="0" dirty="0"/>
        </a:p>
      </dsp:txBody>
      <dsp:txXfrm>
        <a:off x="6229845" y="1520965"/>
        <a:ext cx="1886775" cy="1584891"/>
      </dsp:txXfrm>
    </dsp:sp>
    <dsp:sp modelId="{AC6B335A-D8B4-46D8-93DE-B9EF1773F6AC}">
      <dsp:nvSpPr>
        <dsp:cNvPr id="0" name=""/>
        <dsp:cNvSpPr/>
      </dsp:nvSpPr>
      <dsp:spPr>
        <a:xfrm>
          <a:off x="6777010" y="781349"/>
          <a:ext cx="792445" cy="792445"/>
        </a:xfrm>
        <a:prstGeom prst="ellipse">
          <a:avLst/>
        </a:prstGeom>
        <a:solidFill>
          <a:schemeClr val="accent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82" tIns="12700" rIns="61782" bIns="12700" numCol="1" spcCol="1270" rtlCol="0" anchor="ctr" anchorCtr="0">
          <a:noAutofit/>
        </a:bodyPr>
        <a:lstStyle/>
        <a:p>
          <a:pPr marL="0" lvl="0" indent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800" kern="1200" noProof="0"/>
            <a:t>4</a:t>
          </a:r>
          <a:endParaRPr lang="pt-PT" sz="3800" kern="1200" noProof="0" dirty="0"/>
        </a:p>
      </dsp:txBody>
      <dsp:txXfrm>
        <a:off x="6893061" y="897400"/>
        <a:ext cx="560343" cy="560343"/>
      </dsp:txXfrm>
    </dsp:sp>
    <dsp:sp modelId="{7B3E0A16-DB85-46CA-87D6-4D39F6DBFC52}">
      <dsp:nvSpPr>
        <dsp:cNvPr id="0" name=""/>
        <dsp:cNvSpPr/>
      </dsp:nvSpPr>
      <dsp:spPr>
        <a:xfrm>
          <a:off x="6229845" y="3158615"/>
          <a:ext cx="1886775" cy="7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95DD00-81CA-4D89-AAC9-9CB098B4E837}">
      <dsp:nvSpPr>
        <dsp:cNvPr id="0" name=""/>
        <dsp:cNvSpPr/>
      </dsp:nvSpPr>
      <dsp:spPr>
        <a:xfrm>
          <a:off x="8305299" y="517200"/>
          <a:ext cx="1886775" cy="2641486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100" tIns="330200" rIns="147100" bIns="330200" numCol="1" spcCol="1270" rtlCol="0" anchor="t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b="0" i="0" u="none" kern="1200" noProof="0" dirty="0" err="1"/>
            <a:t>Saying</a:t>
          </a:r>
          <a:r>
            <a:rPr lang="pt-PT" sz="2400" b="0" i="0" u="none" kern="1200" noProof="0" dirty="0"/>
            <a:t> goodbye</a:t>
          </a: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b="0" i="0" u="none" kern="1200" noProof="0" dirty="0" err="1"/>
            <a:t>Sat</a:t>
          </a:r>
          <a:endParaRPr lang="pt-PT" sz="1800" kern="1200" noProof="0" dirty="0"/>
        </a:p>
      </dsp:txBody>
      <dsp:txXfrm>
        <a:off x="8305299" y="1520965"/>
        <a:ext cx="1886775" cy="1584891"/>
      </dsp:txXfrm>
    </dsp:sp>
    <dsp:sp modelId="{06772805-3643-43C2-9C80-F43268C57C20}">
      <dsp:nvSpPr>
        <dsp:cNvPr id="0" name=""/>
        <dsp:cNvSpPr/>
      </dsp:nvSpPr>
      <dsp:spPr>
        <a:xfrm>
          <a:off x="8852464" y="781349"/>
          <a:ext cx="792445" cy="792445"/>
        </a:xfrm>
        <a:prstGeom prst="ellipse">
          <a:avLst/>
        </a:prstGeom>
        <a:solidFill>
          <a:schemeClr val="accent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82" tIns="12700" rIns="61782" bIns="12700" numCol="1" spcCol="1270" rtlCol="0" anchor="ctr" anchorCtr="0">
          <a:noAutofit/>
        </a:bodyPr>
        <a:lstStyle/>
        <a:p>
          <a:pPr marL="0" lvl="0" indent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800" kern="1200" noProof="0"/>
            <a:t>5</a:t>
          </a:r>
          <a:endParaRPr lang="pt-PT" sz="3800" kern="1200" noProof="0" dirty="0"/>
        </a:p>
      </dsp:txBody>
      <dsp:txXfrm>
        <a:off x="8968515" y="897400"/>
        <a:ext cx="560343" cy="560343"/>
      </dsp:txXfrm>
    </dsp:sp>
    <dsp:sp modelId="{77F59A8B-7684-4E29-B44F-B0F96367FE70}">
      <dsp:nvSpPr>
        <dsp:cNvPr id="0" name=""/>
        <dsp:cNvSpPr/>
      </dsp:nvSpPr>
      <dsp:spPr>
        <a:xfrm>
          <a:off x="8305299" y="3158615"/>
          <a:ext cx="1886775" cy="7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9/1/layout/PeoplePortraitsList">
  <dgm:title val="Lista de Retratos de Pessoas"/>
  <dgm:desc val="Lista de Retratos de Pessoas"/>
  <dgm:catLst>
    <dgm:cat type="list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/>
      <dgm:constr type="w" for="ch" forName="compNode" refType="h" refFor="ch" refForName="compNode" fact="0.55"/>
      <dgm:constr type="w" for="ch" forName="sibTrans" refType="w" refFor="ch" refForName="compNode" fact="0.175"/>
      <dgm:constr type="primFontSz" for="des" forName="nameTx" val="18"/>
      <dgm:constr type="primFontSz" for="des" forName="desTx" refType="primFontSz" refFor="des" refForName="nameTx" op="lte" fact="0.75"/>
      <dgm:constr type="h" for="des" forName="topSpace" op="equ"/>
      <dgm:constr type="h" for="des" forName="compNode" op="equ"/>
      <dgm:constr type="h" for="des" forName="photoElip" op="equ"/>
      <dgm:constr type="w" for="des" forName="photoElip" op="equ"/>
      <dgm:constr type="l" for="des" forName="photoElip" op="equ"/>
      <dgm:constr type="h" for="des" forName="iconSpace" op="equ"/>
      <dgm:constr type="h" for="des" forName="nameTx" op="equ"/>
      <dgm:constr type="h" for="des" forName="txSpace" op="equ"/>
      <dgm:constr type="h" for="des" forName="desTx" op="equ"/>
      <dgm:constr type="h" for="des" forName="bottSpace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topSpace" refType="w"/>
          <dgm:constr type="h" for="ch" forName="topSpace" refType="h" fact="0.187"/>
          <dgm:constr type="l" for="ch" forName="topSpace"/>
          <dgm:constr type="w" for="ch" forName="photoElip" refType="h" refFor="ch" refForName="photoElip"/>
          <dgm:constr type="h" for="ch" forName="photoElip" val="46.775"/>
          <dgm:constr type="t" for="ch" forName="photoElip" refType="b" refFor="ch" refForName="topSpace"/>
          <dgm:constr type="ctrX" for="ch" forName="photoElip" refType="w" fact="0.5"/>
          <dgm:constr type="w" for="ch" forName="iconSpace" refType="w"/>
          <dgm:constr type="h" for="ch" forName="iconSpace" refType="h" fact="0.075"/>
          <dgm:constr type="l" for="ch" forName="iconSpace"/>
          <dgm:constr type="t" for="ch" forName="iconSpace" refType="b" refFor="ch" refForName="photoElip"/>
          <dgm:constr type="w" for="ch" forName="nameTx" refType="w"/>
          <dgm:constr type="h" for="ch" forName="nameTx" refType="h" fact="0.112"/>
          <dgm:constr type="l" for="ch" forName="nameTx"/>
          <dgm:constr type="t" for="ch" forName="nameTx" refType="b" refFor="ch" refForName="iconSpace"/>
          <dgm:constr type="h" for="ch" forName="txSpace" refType="h" fact="0.015"/>
          <dgm:constr type="w" for="ch" forName="txSpace" refType="w"/>
          <dgm:constr type="l" for="ch" forName="txSpace"/>
          <dgm:constr type="t" for="ch" forName="txSpace" refType="b" refFor="ch" refForName="nameTx"/>
          <dgm:constr type="w" for="ch" forName="desTx" refType="w"/>
          <dgm:constr type="l" for="ch" forName="desTx"/>
          <dgm:constr type="h" for="ch" forName="desTx" refType="h" fact="0.13875"/>
          <dgm:constr type="t" for="ch" forName="desTx" refType="b" refFor="ch" refForName="txSpace"/>
          <dgm:constr type="w" for="ch" forName="bottSpace" refType="w"/>
          <dgm:constr type="h" for="ch" forName="bottSpace" refType="h" fact="0.067"/>
          <dgm:constr type="l" for="ch" forName="bottSpace"/>
          <dgm:constr type="t" for="ch" forName="bottSpace" refType="b" refFor="ch" refForName="desTx"/>
        </dgm:constrLst>
        <dgm:ruleLst>
          <dgm:rule type="h" val="INF" fact="NaN" max="NaN"/>
        </dgm:ruleLst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hotoElip" styleLbl="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nameTx" styleLbl="revTx">
          <dgm:varLst>
            <dgm:chMax val="0"/>
            <dgm:chPref val="0"/>
          </dgm:varLst>
          <dgm:alg type="tx">
            <dgm:param type="txAnchorVert" val="t"/>
            <dgm:param type="txAnchorHorzCh" val="ct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HorzCh" val="ctr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13"/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13" fact="NaN" max="NaN"/>
            <dgm:rule type="h" val="INF" fact="NaN" max="NaN"/>
          </dgm:ruleLst>
        </dgm:layoutNode>
        <dgm:layoutNode name="bott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 algn="ctr">
          <a:lnSpc>
            <a:spcPct val="100000"/>
          </a:lnSpc>
          <a:defRPr b="1" spc="20">
            <a:latin typeface="+mj-lt"/>
          </a:defRPr>
        </a:lvl1pPr>
        <a:lvl2pPr algn="ctr">
          <a:lnSpc>
            <a:spcPct val="100000"/>
          </a:lnSpc>
          <a:defRPr>
            <a:latin typeface="+mj-lt"/>
          </a:defRPr>
        </a:lvl2pPr>
        <a:lvl3pPr algn="ctr">
          <a:buNone/>
          <a:defRPr i="1">
            <a:latin typeface="+mj-lt"/>
          </a:defRPr>
        </a:lvl3pPr>
        <a:lvl4pPr algn="ctr">
          <a:buNone/>
          <a:defRPr i="1">
            <a:latin typeface="+mj-lt"/>
          </a:defRPr>
        </a:lvl4pPr>
        <a:lvl5pPr algn="ctr">
          <a:buNone/>
          <a:defRPr i="1">
            <a:latin typeface="+mj-lt"/>
          </a:defRPr>
        </a:lvl5pPr>
        <a:lvl6pPr algn="ctr">
          <a:buNone/>
          <a:defRPr i="1">
            <a:latin typeface="+mj-lt"/>
          </a:defRPr>
        </a:lvl6pPr>
        <a:lvl7pPr algn="ctr">
          <a:buNone/>
          <a:defRPr i="1">
            <a:latin typeface="+mj-lt"/>
          </a:defRPr>
        </a:lvl7pPr>
        <a:lvl8pPr algn="ctr">
          <a:buNone/>
          <a:defRPr i="1">
            <a:latin typeface="+mj-lt"/>
          </a:defRPr>
        </a:lvl8pPr>
        <a:lvl9pPr algn="ctr">
          <a:buNone/>
          <a:defRPr i="1">
            <a:latin typeface="+mj-lt"/>
          </a:defRPr>
        </a:lvl9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BasicLinearProcessNumbered#1">
  <dgm:title val="Processo Linear Básico Numerado"/>
  <dgm:desc val="Usado para mostrar uma progressão; uma linha de tempo; os passos sequenciais numa tarefa, processo ou fluxo de trabalho; ou para enfatizar um movimento ou direção. Foram introduzidos números automáticos para mostrar os passos do processo que aparece num círculo. O Nível 1 e o Nível 2 aparecem num retângulo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{AB8E97A3-458B-4459-8849-EF3A8D885423}">
          <dgm:prSet phldrT="1"/>
          <dgm:t>
            <a:bodyPr rtlCol="0"/>
            <a:lstStyle/>
            <a:p>
              <a:pPr rtl="0"/>
              <a:r>
                <a:t>1</a:t>
              </a:r>
            </a:p>
          </dgm:t>
        </dgm:pt>
        <dgm:pt modelId="201" type="sibTrans" cxnId="{95F9FFCB-1BFC-4B36-BE44-D6A1469F21C3}">
          <dgm:prSet phldrT="2"/>
          <dgm:t>
            <a:bodyPr rtlCol="0"/>
            <a:lstStyle/>
            <a:p>
              <a:pPr rtl="0"/>
              <a:r>
                <a:t>2</a:t>
              </a:r>
            </a:p>
          </dgm:t>
        </dgm:pt>
        <dgm:pt modelId="301" type="sibTrans" cxnId="{A69863A3-5EBF-4CAE-AA51-83CA76DE20BB}">
          <dgm:prSet phldrT="3"/>
          <dgm:t>
            <a:bodyPr rtlCol="0"/>
            <a:lstStyle/>
            <a:p>
              <a:pPr rtl="0"/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id="{2B97FFB1-2EC6-4062-B828-76A32ABE5D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5AC3F7BE-815D-40A9-8421-BB6910E637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33588" y="1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BEA78-EF36-4207-A3BB-13C6E21C84C5}" type="datetime1">
              <a:rPr lang="pt-PT" smtClean="0"/>
              <a:t>14/03/2022</a:t>
            </a:fld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24CFDFE6-0CD3-4F34-9FFA-5D9495239E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309798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8A01DB9C-CD18-4309-A894-B7D8AA1A8C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33588" y="6513910"/>
            <a:ext cx="4309798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FEF39-7546-4D54-8EBE-148AF6B6528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401441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PT" noProof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5633588" y="1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DBEA07-3140-4F41-87FB-FD1132BDFDDB}" type="datetime1">
              <a:rPr lang="pt-PT" smtClean="0"/>
              <a:pPr/>
              <a:t>14/03/2022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57250"/>
            <a:ext cx="4116388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PT" noProof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994569" y="3300412"/>
            <a:ext cx="795655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PT" noProof="0"/>
              <a:t>Clique para 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309798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PT" noProof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5633588" y="6513910"/>
            <a:ext cx="4309798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40C6A29-4676-420C-BBE3-ACC2B80F64D4}" type="slidenum">
              <a:rPr lang="pt-PT" noProof="0" smtClean="0"/>
              <a:t>‹nº›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38045970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68306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pt-PT" smtClean="0"/>
              <a:t>38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069673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pt-PT" smtClean="0"/>
              <a:t>42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02184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pt-PT" smtClean="0"/>
              <a:t>43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722116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40C6A29-4676-420C-BBE3-ACC2B80F64D4}" type="slidenum">
              <a:rPr lang="pt-PT" smtClean="0"/>
              <a:t>45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625260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40C6A29-4676-420C-BBE3-ACC2B80F64D4}" type="slidenum">
              <a:rPr lang="pt-PT" smtClean="0"/>
              <a:t>46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70162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96624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7609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56716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85079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2857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98878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95378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pt-PT" smtClean="0"/>
              <a:t>37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46432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a livre 13">
            <a:extLst>
              <a:ext uri="{FF2B5EF4-FFF2-40B4-BE49-F238E27FC236}">
                <a16:creationId xmlns:a16="http://schemas.microsoft.com/office/drawing/2014/main" id="{FCE00AC6-1AA1-42D9-83DD-4C308C3F9322}"/>
              </a:ext>
            </a:extLst>
          </p:cNvPr>
          <p:cNvSpPr/>
          <p:nvPr userDrawn="1"/>
        </p:nvSpPr>
        <p:spPr>
          <a:xfrm>
            <a:off x="400050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Conexão Reta 11">
            <a:extLst>
              <a:ext uri="{FF2B5EF4-FFF2-40B4-BE49-F238E27FC236}">
                <a16:creationId xmlns:a16="http://schemas.microsoft.com/office/drawing/2014/main" id="{5319A315-F756-49EC-8181-0EC3F0A37B09}"/>
              </a:ext>
            </a:extLst>
          </p:cNvPr>
          <p:cNvCxnSpPr>
            <a:cxnSpLocks/>
          </p:cNvCxnSpPr>
          <p:nvPr userDrawn="1"/>
        </p:nvCxnSpPr>
        <p:spPr>
          <a:xfrm>
            <a:off x="406241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rma Livre: Forma 13">
            <a:extLst>
              <a:ext uri="{FF2B5EF4-FFF2-40B4-BE49-F238E27FC236}">
                <a16:creationId xmlns:a16="http://schemas.microsoft.com/office/drawing/2014/main" id="{560F3E26-F530-48F5-983F-9DCFF41D4F39}"/>
              </a:ext>
            </a:extLst>
          </p:cNvPr>
          <p:cNvSpPr/>
          <p:nvPr userDrawn="1"/>
        </p:nvSpPr>
        <p:spPr>
          <a:xfrm>
            <a:off x="5292348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orma Livre: Forma 15">
            <a:extLst>
              <a:ext uri="{FF2B5EF4-FFF2-40B4-BE49-F238E27FC236}">
                <a16:creationId xmlns:a16="http://schemas.microsoft.com/office/drawing/2014/main" id="{5C97701E-DAF9-4174-AA91-DA203CD27D6A}"/>
              </a:ext>
            </a:extLst>
          </p:cNvPr>
          <p:cNvSpPr/>
          <p:nvPr userDrawn="1"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F765374-1A4B-41DC-9E75-A95A6C655328}"/>
              </a:ext>
            </a:extLst>
          </p:cNvPr>
          <p:cNvSpPr/>
          <p:nvPr userDrawn="1"/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orma Livre: Forma 19">
            <a:extLst>
              <a:ext uri="{FF2B5EF4-FFF2-40B4-BE49-F238E27FC236}">
                <a16:creationId xmlns:a16="http://schemas.microsoft.com/office/drawing/2014/main" id="{7618DB8E-B14E-42E2-B454-6F4F36A8A9D9}"/>
              </a:ext>
            </a:extLst>
          </p:cNvPr>
          <p:cNvSpPr/>
          <p:nvPr userDrawn="1"/>
        </p:nvSpPr>
        <p:spPr>
          <a:xfrm flipH="1">
            <a:off x="0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co 21">
            <a:extLst>
              <a:ext uri="{FF2B5EF4-FFF2-40B4-BE49-F238E27FC236}">
                <a16:creationId xmlns:a16="http://schemas.microsoft.com/office/drawing/2014/main" id="{97666F55-03F1-4D18-9653-0F360E127A7E}"/>
              </a:ext>
            </a:extLst>
          </p:cNvPr>
          <p:cNvSpPr/>
          <p:nvPr userDrawn="1"/>
        </p:nvSpPr>
        <p:spPr>
          <a:xfrm rot="16200000">
            <a:off x="1539683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93208" y="2743200"/>
            <a:ext cx="6592824" cy="2386584"/>
          </a:xfrm>
        </p:spPr>
        <p:txBody>
          <a:bodyPr rtlCol="0" anchor="b"/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93208" y="5221224"/>
            <a:ext cx="6592824" cy="996696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PT" noProof="0"/>
              <a:t>Clique para editar o estilo do subtítulo do Modelo Global</a:t>
            </a:r>
          </a:p>
        </p:txBody>
      </p:sp>
    </p:spTree>
    <p:extLst>
      <p:ext uri="{BB962C8B-B14F-4D97-AF65-F5344CB8AC3E}">
        <p14:creationId xmlns:p14="http://schemas.microsoft.com/office/powerpoint/2010/main" val="1010415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 com 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32918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PT" noProof="0"/>
              <a:t>Clique para editar os estilos de texto do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32918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pt-PT" noProof="0"/>
              <a:t>Clique para 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453128" y="1681163"/>
            <a:ext cx="32918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PT" noProof="0"/>
              <a:t>Clique para editar os Estilos de título do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453128" y="2505075"/>
            <a:ext cx="32918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pt-PT" noProof="0"/>
              <a:t>Clique para 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pt-PT" noProof="0">
                <a:solidFill>
                  <a:prstClr val="black">
                    <a:tint val="75000"/>
                  </a:prstClr>
                </a:solidFill>
              </a:rPr>
              <a:t>03/09/20XX</a:t>
            </a:r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pt-PT" noProof="0">
                <a:solidFill>
                  <a:prstClr val="black">
                    <a:tint val="75000"/>
                  </a:prstClr>
                </a:solidFill>
              </a:rPr>
              <a:t>Título da Apresentação</a:t>
            </a:r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pt-PT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‹nº›</a:t>
            </a:fld>
            <a:endParaRPr lang="pt-PT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rma Livre: Forma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Marcador de Posição do Texto 4">
            <a:extLst>
              <a:ext uri="{FF2B5EF4-FFF2-40B4-BE49-F238E27FC236}">
                <a16:creationId xmlns:a16="http://schemas.microsoft.com/office/drawing/2014/main" id="{ACF5677B-E56F-4452-ADDC-DA0E20A955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65008" y="1681163"/>
            <a:ext cx="32918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PT" noProof="0"/>
              <a:t>Clique para editar os estilos de texto do Modelo Global</a:t>
            </a:r>
          </a:p>
        </p:txBody>
      </p:sp>
      <p:sp>
        <p:nvSpPr>
          <p:cNvPr id="13" name="Marcador de Posição de Conteúdo 5">
            <a:extLst>
              <a:ext uri="{FF2B5EF4-FFF2-40B4-BE49-F238E27FC236}">
                <a16:creationId xmlns:a16="http://schemas.microsoft.com/office/drawing/2014/main" id="{865D9C09-AB3B-40EB-B1DA-9C6D7234345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065008" y="2505075"/>
            <a:ext cx="32918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pt-PT" noProof="0"/>
              <a:t>Clique para 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567273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 com 2 imagens mé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arcador de Posição da Imagem 19">
            <a:extLst>
              <a:ext uri="{FF2B5EF4-FFF2-40B4-BE49-F238E27FC236}">
                <a16:creationId xmlns:a16="http://schemas.microsoft.com/office/drawing/2014/main" id="{FAA9DFF3-1B49-48A9-BF8A-57DD7D07CFA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01259" y="2727729"/>
            <a:ext cx="4290740" cy="4130271"/>
          </a:xfrm>
          <a:custGeom>
            <a:avLst/>
            <a:gdLst>
              <a:gd name="connsiteX0" fmla="*/ 2503809 w 4290740"/>
              <a:gd name="connsiteY0" fmla="*/ 0 h 4130271"/>
              <a:gd name="connsiteX1" fmla="*/ 4198398 w 4290740"/>
              <a:gd name="connsiteY1" fmla="*/ 660580 h 4130271"/>
              <a:gd name="connsiteX2" fmla="*/ 4290740 w 4290740"/>
              <a:gd name="connsiteY2" fmla="*/ 751285 h 4130271"/>
              <a:gd name="connsiteX3" fmla="*/ 4290740 w 4290740"/>
              <a:gd name="connsiteY3" fmla="*/ 4130271 h 4130271"/>
              <a:gd name="connsiteX4" fmla="*/ 604508 w 4290740"/>
              <a:gd name="connsiteY4" fmla="*/ 4130271 h 4130271"/>
              <a:gd name="connsiteX5" fmla="*/ 461940 w 4290740"/>
              <a:gd name="connsiteY5" fmla="*/ 3953232 h 4130271"/>
              <a:gd name="connsiteX6" fmla="*/ 0 w 4290740"/>
              <a:gd name="connsiteY6" fmla="*/ 2503809 h 4130271"/>
              <a:gd name="connsiteX7" fmla="*/ 2503809 w 4290740"/>
              <a:gd name="connsiteY7" fmla="*/ 0 h 413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0740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0" y="751285"/>
                </a:lnTo>
                <a:lnTo>
                  <a:pt x="4290740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/>
            </a:lvl1pPr>
          </a:lstStyle>
          <a:p>
            <a:pPr rtl="0"/>
            <a:r>
              <a:rPr lang="pt-PT" noProof="0"/>
              <a:t>Clique no ícone para adicionar uma imagem</a:t>
            </a:r>
          </a:p>
        </p:txBody>
      </p:sp>
      <p:sp>
        <p:nvSpPr>
          <p:cNvPr id="21" name="Marcador de Posição da Imagem 20">
            <a:extLst>
              <a:ext uri="{FF2B5EF4-FFF2-40B4-BE49-F238E27FC236}">
                <a16:creationId xmlns:a16="http://schemas.microsoft.com/office/drawing/2014/main" id="{5CFEFC13-B998-4A6F-A7ED-411E266D28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1609" y="0"/>
            <a:ext cx="3519311" cy="3007909"/>
          </a:xfrm>
          <a:custGeom>
            <a:avLst/>
            <a:gdLst>
              <a:gd name="connsiteX0" fmla="*/ 519779 w 3519311"/>
              <a:gd name="connsiteY0" fmla="*/ 0 h 3007909"/>
              <a:gd name="connsiteX1" fmla="*/ 2999531 w 3519311"/>
              <a:gd name="connsiteY1" fmla="*/ 0 h 3007909"/>
              <a:gd name="connsiteX2" fmla="*/ 3003920 w 3519311"/>
              <a:gd name="connsiteY2" fmla="*/ 3989 h 3007909"/>
              <a:gd name="connsiteX3" fmla="*/ 3519311 w 3519311"/>
              <a:gd name="connsiteY3" fmla="*/ 1248253 h 3007909"/>
              <a:gd name="connsiteX4" fmla="*/ 1759655 w 3519311"/>
              <a:gd name="connsiteY4" fmla="*/ 3007909 h 3007909"/>
              <a:gd name="connsiteX5" fmla="*/ 9084 w 3519311"/>
              <a:gd name="connsiteY5" fmla="*/ 1428168 h 3007909"/>
              <a:gd name="connsiteX6" fmla="*/ 0 w 3519311"/>
              <a:gd name="connsiteY6" fmla="*/ 1248273 h 3007909"/>
              <a:gd name="connsiteX7" fmla="*/ 0 w 3519311"/>
              <a:gd name="connsiteY7" fmla="*/ 1248233 h 3007909"/>
              <a:gd name="connsiteX8" fmla="*/ 9084 w 3519311"/>
              <a:gd name="connsiteY8" fmla="*/ 1068339 h 3007909"/>
              <a:gd name="connsiteX9" fmla="*/ 515391 w 3519311"/>
              <a:gd name="connsiteY9" fmla="*/ 3989 h 300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19311" h="3007909">
                <a:moveTo>
                  <a:pt x="519779" y="0"/>
                </a:moveTo>
                <a:lnTo>
                  <a:pt x="2999531" y="0"/>
                </a:lnTo>
                <a:lnTo>
                  <a:pt x="3003920" y="3989"/>
                </a:lnTo>
                <a:cubicBezTo>
                  <a:pt x="3322355" y="322424"/>
                  <a:pt x="3519311" y="762338"/>
                  <a:pt x="3519311" y="1248253"/>
                </a:cubicBezTo>
                <a:cubicBezTo>
                  <a:pt x="3519311" y="2220084"/>
                  <a:pt x="2731486" y="3007909"/>
                  <a:pt x="1759655" y="3007909"/>
                </a:cubicBezTo>
                <a:cubicBezTo>
                  <a:pt x="848565" y="3007909"/>
                  <a:pt x="99196" y="2315485"/>
                  <a:pt x="9084" y="1428168"/>
                </a:cubicBezTo>
                <a:lnTo>
                  <a:pt x="0" y="1248273"/>
                </a:lnTo>
                <a:lnTo>
                  <a:pt x="0" y="1248233"/>
                </a:lnTo>
                <a:lnTo>
                  <a:pt x="9084" y="1068339"/>
                </a:lnTo>
                <a:cubicBezTo>
                  <a:pt x="51137" y="654258"/>
                  <a:pt x="236761" y="282620"/>
                  <a:pt x="515391" y="3989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/>
            </a:lvl1pPr>
          </a:lstStyle>
          <a:p>
            <a:pPr rtl="0"/>
            <a:r>
              <a:rPr lang="pt-PT" noProof="0"/>
              <a:t>Clique no ícone para adicionar uma imagem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7BFFB5A-A05C-4B0C-905C-5884361304B2}"/>
              </a:ext>
            </a:extLst>
          </p:cNvPr>
          <p:cNvSpPr/>
          <p:nvPr userDrawn="1"/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o 11">
            <a:extLst>
              <a:ext uri="{FF2B5EF4-FFF2-40B4-BE49-F238E27FC236}">
                <a16:creationId xmlns:a16="http://schemas.microsoft.com/office/drawing/2014/main" id="{9F33AC6C-4807-4785-AE9F-84BFEEDA9F7E}"/>
              </a:ext>
            </a:extLst>
          </p:cNvPr>
          <p:cNvSpPr/>
          <p:nvPr userDrawn="1"/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365760"/>
            <a:ext cx="5120640" cy="1325880"/>
          </a:xfrm>
        </p:spPr>
        <p:txBody>
          <a:bodyPr rtlCol="0"/>
          <a:lstStyle/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pt-PT" noProof="0">
                <a:solidFill>
                  <a:prstClr val="black">
                    <a:tint val="75000"/>
                  </a:prstClr>
                </a:solidFill>
              </a:rPr>
              <a:t>03/09/20XX</a:t>
            </a:r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pt-PT" noProof="0">
                <a:solidFill>
                  <a:prstClr val="black">
                    <a:tint val="75000"/>
                  </a:prstClr>
                </a:solidFill>
              </a:rPr>
              <a:t>Título da Apresentação</a:t>
            </a:r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pt-PT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‹nº›</a:t>
            </a:fld>
            <a:endParaRPr lang="pt-PT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osição de Conteúdo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41248" y="1828800"/>
            <a:ext cx="5093208" cy="4352544"/>
          </a:xfrm>
        </p:spPr>
        <p:txBody>
          <a:bodyPr rtlCol="0"/>
          <a:lstStyle>
            <a:lvl1pPr marL="0" indent="0">
              <a:buNone/>
              <a:defRPr sz="2400"/>
            </a:lvl1pPr>
            <a:lvl2pPr marL="228600">
              <a:defRPr/>
            </a:lvl2pPr>
            <a:lvl3pPr marL="457200">
              <a:defRPr/>
            </a:lvl3pPr>
            <a:lvl4pPr marL="685800">
              <a:defRPr/>
            </a:lvl4pPr>
          </a:lstStyle>
          <a:p>
            <a:pPr lvl="0" rtl="0"/>
            <a:r>
              <a:rPr lang="pt-PT" noProof="0"/>
              <a:t>Clique para 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</p:txBody>
      </p:sp>
    </p:spTree>
    <p:extLst>
      <p:ext uri="{BB962C8B-B14F-4D97-AF65-F5344CB8AC3E}">
        <p14:creationId xmlns:p14="http://schemas.microsoft.com/office/powerpoint/2010/main" val="1413178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ch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2642EAF0-DE94-4F90-82E3-6F316AA8353A}"/>
              </a:ext>
            </a:extLst>
          </p:cNvPr>
          <p:cNvSpPr/>
          <p:nvPr userDrawn="1"/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orma Livre: Forma 11">
            <a:extLst>
              <a:ext uri="{FF2B5EF4-FFF2-40B4-BE49-F238E27FC236}">
                <a16:creationId xmlns:a16="http://schemas.microsoft.com/office/drawing/2014/main" id="{D22D7888-22FA-4AA1-9BA4-CC61D6643D47}"/>
              </a:ext>
            </a:extLst>
          </p:cNvPr>
          <p:cNvSpPr/>
          <p:nvPr userDrawn="1"/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orma Livre: Forma 13">
            <a:extLst>
              <a:ext uri="{FF2B5EF4-FFF2-40B4-BE49-F238E27FC236}">
                <a16:creationId xmlns:a16="http://schemas.microsoft.com/office/drawing/2014/main" id="{EBB6E464-8999-4773-A1F2-E6CAA990E572}"/>
              </a:ext>
            </a:extLst>
          </p:cNvPr>
          <p:cNvSpPr/>
          <p:nvPr userDrawn="1"/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orma Livre: Forma 15">
            <a:extLst>
              <a:ext uri="{FF2B5EF4-FFF2-40B4-BE49-F238E27FC236}">
                <a16:creationId xmlns:a16="http://schemas.microsoft.com/office/drawing/2014/main" id="{CE9CE183-B21E-41EB-A082-DF9C3AD659D5}"/>
              </a:ext>
            </a:extLst>
          </p:cNvPr>
          <p:cNvSpPr/>
          <p:nvPr userDrawn="1"/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orma Livre: Forma 17">
            <a:extLst>
              <a:ext uri="{FF2B5EF4-FFF2-40B4-BE49-F238E27FC236}">
                <a16:creationId xmlns:a16="http://schemas.microsoft.com/office/drawing/2014/main" id="{1EA14BE8-FDD0-4434-9C3E-BFF78C22D9E3}"/>
              </a:ext>
            </a:extLst>
          </p:cNvPr>
          <p:cNvSpPr/>
          <p:nvPr userDrawn="1"/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orma Livre: Forma 19">
            <a:extLst>
              <a:ext uri="{FF2B5EF4-FFF2-40B4-BE49-F238E27FC236}">
                <a16:creationId xmlns:a16="http://schemas.microsoft.com/office/drawing/2014/main" id="{5C76330B-4C5E-463F-921A-D91F1F1F6049}"/>
              </a:ext>
            </a:extLst>
          </p:cNvPr>
          <p:cNvSpPr/>
          <p:nvPr userDrawn="1"/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orma Livre: Forma 21">
            <a:extLst>
              <a:ext uri="{FF2B5EF4-FFF2-40B4-BE49-F238E27FC236}">
                <a16:creationId xmlns:a16="http://schemas.microsoft.com/office/drawing/2014/main" id="{E494E364-7EA8-4D92-915D-75D1A3A67C07}"/>
              </a:ext>
            </a:extLst>
          </p:cNvPr>
          <p:cNvSpPr/>
          <p:nvPr userDrawn="1"/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9888" y="1234440"/>
            <a:ext cx="3236976" cy="4069080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82496" y="6356350"/>
            <a:ext cx="1545336" cy="365125"/>
          </a:xfr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pt-PT" noProof="0">
                <a:solidFill>
                  <a:prstClr val="black">
                    <a:tint val="75000"/>
                  </a:prstClr>
                </a:solidFill>
              </a:rPr>
              <a:t>03/09/20XX</a:t>
            </a:r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9048" y="6356350"/>
            <a:ext cx="4114800" cy="365125"/>
          </a:xfrm>
        </p:spPr>
        <p:txBody>
          <a:bodyPr rtlCol="0"/>
          <a:lstStyle>
            <a:lvl1pPr algn="l">
              <a:defRPr>
                <a:latin typeface="+mn-lt"/>
              </a:defRPr>
            </a:lvl1pPr>
          </a:lstStyle>
          <a:p>
            <a:pPr algn="l" rtl="0">
              <a:defRPr/>
            </a:pPr>
            <a:r>
              <a:rPr lang="pt-PT" noProof="0">
                <a:solidFill>
                  <a:prstClr val="black">
                    <a:tint val="75000"/>
                  </a:prstClr>
                </a:solidFill>
              </a:rPr>
              <a:t>Título da Apresentação</a:t>
            </a:r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6456" y="6356350"/>
            <a:ext cx="850392" cy="365125"/>
          </a:xfr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pt-PT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‹nº›</a:t>
            </a:fld>
            <a:endParaRPr lang="pt-PT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osição de Conteúdo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65976" y="2551176"/>
            <a:ext cx="4709160" cy="1755648"/>
          </a:xfrm>
        </p:spPr>
        <p:txBody>
          <a:bodyPr rtlCol="0"/>
          <a:lstStyle>
            <a:lvl1pPr marL="0" indent="0">
              <a:buNone/>
              <a:defRPr sz="2400"/>
            </a:lvl1pPr>
            <a:lvl2pPr marL="228600">
              <a:defRPr sz="1800"/>
            </a:lvl2pPr>
            <a:lvl3pPr marL="457200">
              <a:defRPr sz="1800"/>
            </a:lvl3pPr>
          </a:lstStyle>
          <a:p>
            <a:pPr lvl="0" rtl="0"/>
            <a:r>
              <a:rPr lang="pt-PT" noProof="0"/>
              <a:t>Clique para 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</p:txBody>
      </p:sp>
    </p:spTree>
    <p:extLst>
      <p:ext uri="{BB962C8B-B14F-4D97-AF65-F5344CB8AC3E}">
        <p14:creationId xmlns:p14="http://schemas.microsoft.com/office/powerpoint/2010/main" val="82677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pt-PT" noProof="0">
                <a:solidFill>
                  <a:prstClr val="black">
                    <a:tint val="75000"/>
                  </a:prstClr>
                </a:solidFill>
              </a:rPr>
              <a:t>03/09/20XX</a:t>
            </a:r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pt-PT" noProof="0">
                <a:solidFill>
                  <a:prstClr val="black">
                    <a:tint val="75000"/>
                  </a:prstClr>
                </a:solidFill>
              </a:rPr>
              <a:t>Título da Apresentação</a:t>
            </a: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pt-PT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‹nº›</a:t>
            </a:fld>
            <a:endParaRPr lang="pt-PT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rma Livre: Forma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rma Livre: Forma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648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pt-PT" noProof="0">
                <a:solidFill>
                  <a:prstClr val="black">
                    <a:tint val="75000"/>
                  </a:prstClr>
                </a:solidFill>
              </a:rPr>
              <a:t>03/09/20XX</a:t>
            </a:r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pt-PT" noProof="0">
                <a:solidFill>
                  <a:prstClr val="black">
                    <a:tint val="75000"/>
                  </a:prstClr>
                </a:solidFill>
              </a:rPr>
              <a:t>Título da Apresentação</a:t>
            </a: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pt-PT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‹nº›</a:t>
            </a:fld>
            <a:endParaRPr lang="pt-PT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rma Livre: Forma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rma Livre: Forma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C9A1C714-6A0E-456D-A2E2-6288C0EA07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PT" noProof="0"/>
              <a:t>Clique para editar o estilo do título do Modelo Global</a:t>
            </a:r>
          </a:p>
        </p:txBody>
      </p:sp>
    </p:spTree>
    <p:extLst>
      <p:ext uri="{BB962C8B-B14F-4D97-AF65-F5344CB8AC3E}">
        <p14:creationId xmlns:p14="http://schemas.microsoft.com/office/powerpoint/2010/main" val="3635405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t-PT" noProof="0"/>
              <a:t>Clique para 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PT" noProof="0"/>
              <a:t>Clique para editar os Estilos de texto do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pt-PT" noProof="0">
                <a:solidFill>
                  <a:prstClr val="black">
                    <a:tint val="75000"/>
                  </a:prstClr>
                </a:solidFill>
              </a:rPr>
              <a:t>03/09/20XX</a:t>
            </a:r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pt-PT" noProof="0">
                <a:solidFill>
                  <a:prstClr val="black">
                    <a:tint val="75000"/>
                  </a:prstClr>
                </a:solidFill>
              </a:rPr>
              <a:t>Título da Apresentação</a:t>
            </a:r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pt-PT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‹nº›</a:t>
            </a:fld>
            <a:endParaRPr lang="pt-PT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628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PT" noProof="0"/>
              <a:t>Clique no ícone para adicionar uma imagem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PT" noProof="0"/>
              <a:t>Clique para editar os Estilos de texto do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pt-PT" noProof="0">
                <a:solidFill>
                  <a:prstClr val="black">
                    <a:tint val="75000"/>
                  </a:prstClr>
                </a:solidFill>
              </a:rPr>
              <a:t>03/09/20XX</a:t>
            </a:r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pt-PT" noProof="0">
                <a:solidFill>
                  <a:prstClr val="black">
                    <a:tint val="75000"/>
                  </a:prstClr>
                </a:solidFill>
              </a:rPr>
              <a:t>Título da Apresentação</a:t>
            </a:r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pt-PT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‹nº›</a:t>
            </a:fld>
            <a:endParaRPr lang="pt-PT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012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AFA665D7-34D0-4262-B345-9B1A1BA8DA17}"/>
              </a:ext>
            </a:extLst>
          </p:cNvPr>
          <p:cNvSpPr/>
          <p:nvPr userDrawn="1"/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</a:p>
        </p:txBody>
      </p:sp>
      <p:sp>
        <p:nvSpPr>
          <p:cNvPr id="12" name="Arco 11">
            <a:extLst>
              <a:ext uri="{FF2B5EF4-FFF2-40B4-BE49-F238E27FC236}">
                <a16:creationId xmlns:a16="http://schemas.microsoft.com/office/drawing/2014/main" id="{39ECC553-79E5-4B14-89C9-4DAD2B1021B1}"/>
              </a:ext>
            </a:extLst>
          </p:cNvPr>
          <p:cNvSpPr/>
          <p:nvPr userDrawn="1"/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5797934-7E2B-4F94-89C4-0279413FF821}"/>
              </a:ext>
            </a:extLst>
          </p:cNvPr>
          <p:cNvSpPr/>
          <p:nvPr userDrawn="1"/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0432" y="1399032"/>
            <a:ext cx="3236976" cy="4069080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88152" y="1527048"/>
            <a:ext cx="5111496" cy="3931920"/>
          </a:xfrm>
        </p:spPr>
        <p:txBody>
          <a:bodyPr rtlCol="0" anchor="ctr"/>
          <a:lstStyle>
            <a:lvl1pPr marL="0" indent="0">
              <a:buNone/>
              <a:defRPr/>
            </a:lvl1pPr>
            <a:lvl2pPr marL="228600">
              <a:defRPr/>
            </a:lvl2pPr>
            <a:lvl3pPr marL="457200">
              <a:defRPr/>
            </a:lvl3pPr>
            <a:lvl4pPr>
              <a:buNone/>
              <a:defRPr/>
            </a:lvl4pPr>
          </a:lstStyle>
          <a:p>
            <a:pPr lvl="0" rtl="0"/>
            <a:r>
              <a:rPr lang="pt-PT" noProof="0"/>
              <a:t>Clique para 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pt-PT" noProof="0">
                <a:solidFill>
                  <a:prstClr val="black">
                    <a:tint val="75000"/>
                  </a:prstClr>
                </a:solidFill>
              </a:rPr>
              <a:t>03/09/20XX</a:t>
            </a:r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pt-PT" noProof="0">
                <a:solidFill>
                  <a:prstClr val="black">
                    <a:tint val="75000"/>
                  </a:prstClr>
                </a:solidFill>
              </a:rPr>
              <a:t>Título da Apresentação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pt-PT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‹nº›</a:t>
            </a:fld>
            <a:endParaRPr lang="pt-PT" noProof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944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 2 imagens peque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Posição da Imagem 21">
            <a:extLst>
              <a:ext uri="{FF2B5EF4-FFF2-40B4-BE49-F238E27FC236}">
                <a16:creationId xmlns:a16="http://schemas.microsoft.com/office/drawing/2014/main" id="{5A614E3F-4FB2-4152-A59C-941C908D7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00479" y="1150210"/>
            <a:ext cx="2207046" cy="2204178"/>
          </a:xfrm>
          <a:custGeom>
            <a:avLst/>
            <a:gdLst>
              <a:gd name="connsiteX0" fmla="*/ 1098749 w 2207046"/>
              <a:gd name="connsiteY0" fmla="*/ 0 h 2204178"/>
              <a:gd name="connsiteX1" fmla="*/ 2201707 w 2207046"/>
              <a:gd name="connsiteY1" fmla="*/ 995326 h 2204178"/>
              <a:gd name="connsiteX2" fmla="*/ 2207046 w 2207046"/>
              <a:gd name="connsiteY2" fmla="*/ 1101058 h 2204178"/>
              <a:gd name="connsiteX3" fmla="*/ 2207046 w 2207046"/>
              <a:gd name="connsiteY3" fmla="*/ 1116306 h 2204178"/>
              <a:gd name="connsiteX4" fmla="*/ 2201707 w 2207046"/>
              <a:gd name="connsiteY4" fmla="*/ 1222039 h 2204178"/>
              <a:gd name="connsiteX5" fmla="*/ 1322187 w 2207046"/>
              <a:gd name="connsiteY5" fmla="*/ 2194840 h 2204178"/>
              <a:gd name="connsiteX6" fmla="*/ 1260999 w 2207046"/>
              <a:gd name="connsiteY6" fmla="*/ 2204178 h 2204178"/>
              <a:gd name="connsiteX7" fmla="*/ 936500 w 2207046"/>
              <a:gd name="connsiteY7" fmla="*/ 2204178 h 2204178"/>
              <a:gd name="connsiteX8" fmla="*/ 875311 w 2207046"/>
              <a:gd name="connsiteY8" fmla="*/ 2194840 h 2204178"/>
              <a:gd name="connsiteX9" fmla="*/ 12592 w 2207046"/>
              <a:gd name="connsiteY9" fmla="*/ 1332120 h 2204178"/>
              <a:gd name="connsiteX10" fmla="*/ 0 w 2207046"/>
              <a:gd name="connsiteY10" fmla="*/ 1249617 h 2204178"/>
              <a:gd name="connsiteX11" fmla="*/ 0 w 2207046"/>
              <a:gd name="connsiteY11" fmla="*/ 967747 h 2204178"/>
              <a:gd name="connsiteX12" fmla="*/ 12592 w 2207046"/>
              <a:gd name="connsiteY12" fmla="*/ 885244 h 2204178"/>
              <a:gd name="connsiteX13" fmla="*/ 1098749 w 2207046"/>
              <a:gd name="connsiteY13" fmla="*/ 0 h 220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07046" h="2204178">
                <a:moveTo>
                  <a:pt x="1098749" y="0"/>
                </a:moveTo>
                <a:cubicBezTo>
                  <a:pt x="1672788" y="0"/>
                  <a:pt x="2144931" y="436266"/>
                  <a:pt x="2201707" y="995326"/>
                </a:cubicBezTo>
                <a:lnTo>
                  <a:pt x="2207046" y="1101058"/>
                </a:lnTo>
                <a:lnTo>
                  <a:pt x="2207046" y="1116306"/>
                </a:lnTo>
                <a:lnTo>
                  <a:pt x="2201707" y="1222039"/>
                </a:lnTo>
                <a:cubicBezTo>
                  <a:pt x="2152501" y="1706557"/>
                  <a:pt x="1791308" y="2098844"/>
                  <a:pt x="1322187" y="2194840"/>
                </a:cubicBezTo>
                <a:lnTo>
                  <a:pt x="1260999" y="2204178"/>
                </a:lnTo>
                <a:lnTo>
                  <a:pt x="936500" y="2204178"/>
                </a:lnTo>
                <a:lnTo>
                  <a:pt x="875311" y="2194840"/>
                </a:lnTo>
                <a:cubicBezTo>
                  <a:pt x="442276" y="2106228"/>
                  <a:pt x="101204" y="1765156"/>
                  <a:pt x="12592" y="1332120"/>
                </a:cubicBezTo>
                <a:lnTo>
                  <a:pt x="0" y="1249617"/>
                </a:lnTo>
                <a:lnTo>
                  <a:pt x="0" y="967747"/>
                </a:lnTo>
                <a:lnTo>
                  <a:pt x="12592" y="885244"/>
                </a:lnTo>
                <a:cubicBezTo>
                  <a:pt x="115972" y="380036"/>
                  <a:pt x="562980" y="0"/>
                  <a:pt x="1098749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/>
            </a:lvl1pPr>
          </a:lstStyle>
          <a:p>
            <a:pPr rtl="0"/>
            <a:r>
              <a:rPr lang="pt-PT" noProof="0"/>
              <a:t>Clique no ícone para adicionar uma imagem</a:t>
            </a:r>
          </a:p>
        </p:txBody>
      </p:sp>
      <p:sp>
        <p:nvSpPr>
          <p:cNvPr id="21" name="Marcador de Posição da Imagem 20">
            <a:extLst>
              <a:ext uri="{FF2B5EF4-FFF2-40B4-BE49-F238E27FC236}">
                <a16:creationId xmlns:a16="http://schemas.microsoft.com/office/drawing/2014/main" id="{8A1F486A-F545-4642-B1CB-5356704413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44632" y="2579683"/>
            <a:ext cx="3096807" cy="3096807"/>
          </a:xfrm>
          <a:custGeom>
            <a:avLst/>
            <a:gdLst>
              <a:gd name="connsiteX0" fmla="*/ 1548404 w 3096807"/>
              <a:gd name="connsiteY0" fmla="*/ 0 h 3096807"/>
              <a:gd name="connsiteX1" fmla="*/ 3096807 w 3096807"/>
              <a:gd name="connsiteY1" fmla="*/ 1548404 h 3096807"/>
              <a:gd name="connsiteX2" fmla="*/ 1548404 w 3096807"/>
              <a:gd name="connsiteY2" fmla="*/ 3096807 h 3096807"/>
              <a:gd name="connsiteX3" fmla="*/ 0 w 3096807"/>
              <a:gd name="connsiteY3" fmla="*/ 1548404 h 3096807"/>
              <a:gd name="connsiteX4" fmla="*/ 1548404 w 3096807"/>
              <a:gd name="connsiteY4" fmla="*/ 0 h 309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6807" h="3096807">
                <a:moveTo>
                  <a:pt x="1548404" y="0"/>
                </a:moveTo>
                <a:cubicBezTo>
                  <a:pt x="2403564" y="0"/>
                  <a:pt x="3096807" y="693243"/>
                  <a:pt x="3096807" y="1548404"/>
                </a:cubicBezTo>
                <a:cubicBezTo>
                  <a:pt x="3096807" y="2403564"/>
                  <a:pt x="2403564" y="3096807"/>
                  <a:pt x="1548404" y="3096807"/>
                </a:cubicBezTo>
                <a:cubicBezTo>
                  <a:pt x="693243" y="3096807"/>
                  <a:pt x="0" y="2403564"/>
                  <a:pt x="0" y="1548404"/>
                </a:cubicBezTo>
                <a:cubicBezTo>
                  <a:pt x="0" y="693243"/>
                  <a:pt x="693243" y="0"/>
                  <a:pt x="1548404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/>
            </a:lvl1pPr>
          </a:lstStyle>
          <a:p>
            <a:pPr rtl="0"/>
            <a:r>
              <a:rPr lang="pt-PT" noProof="0"/>
              <a:t>Clique no ícone para adicionar uma imagem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496" y="365124"/>
            <a:ext cx="5806440" cy="1325880"/>
          </a:xfrm>
        </p:spPr>
        <p:txBody>
          <a:bodyPr rtlCol="0"/>
          <a:lstStyle/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9496" y="1825625"/>
            <a:ext cx="5806440" cy="4352544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buNone/>
              <a:defRPr sz="2400"/>
            </a:lvl1pPr>
            <a:lvl2pPr marL="228600">
              <a:lnSpc>
                <a:spcPct val="110000"/>
              </a:lnSpc>
              <a:defRPr sz="2000"/>
            </a:lvl2pPr>
            <a:lvl3pPr marL="457200">
              <a:lnSpc>
                <a:spcPct val="110000"/>
              </a:lnSpc>
              <a:defRPr sz="1800"/>
            </a:lvl3pPr>
            <a:lvl4pPr marL="685800">
              <a:lnSpc>
                <a:spcPct val="110000"/>
              </a:lnSpc>
              <a:defRPr sz="1600"/>
            </a:lvl4pPr>
            <a:lvl5pPr>
              <a:lnSpc>
                <a:spcPct val="110000"/>
              </a:lnSpc>
              <a:defRPr/>
            </a:lvl5pPr>
          </a:lstStyle>
          <a:p>
            <a:pPr lvl="0" rtl="0"/>
            <a:r>
              <a:rPr lang="pt-PT" noProof="0"/>
              <a:t>Clique para 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pt-PT" noProof="0">
                <a:solidFill>
                  <a:prstClr val="black">
                    <a:tint val="75000"/>
                  </a:prstClr>
                </a:solidFill>
              </a:rPr>
              <a:t>03/09/20XX</a:t>
            </a:r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pt-PT" noProof="0">
                <a:solidFill>
                  <a:prstClr val="black">
                    <a:tint val="75000"/>
                  </a:prstClr>
                </a:solidFill>
              </a:rPr>
              <a:t>Título da Apresentação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pt-PT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‹nº›</a:t>
            </a:fld>
            <a:endParaRPr lang="pt-PT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8E71C73-7BAD-4838-88C1-42E045A9D179}"/>
              </a:ext>
            </a:extLst>
          </p:cNvPr>
          <p:cNvSpPr/>
          <p:nvPr userDrawn="1"/>
        </p:nvSpPr>
        <p:spPr>
          <a:xfrm>
            <a:off x="10249620" y="1555068"/>
            <a:ext cx="819303" cy="7970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44560922-5803-412D-880B-065E75DCBC0A}"/>
              </a:ext>
            </a:extLst>
          </p:cNvPr>
          <p:cNvSpPr/>
          <p:nvPr userDrawn="1"/>
        </p:nvSpPr>
        <p:spPr>
          <a:xfrm>
            <a:off x="7590089" y="4034393"/>
            <a:ext cx="876704" cy="876704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839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200EACD1-D216-4037-8AFF-80CF273586DF}"/>
              </a:ext>
            </a:extLst>
          </p:cNvPr>
          <p:cNvSpPr/>
          <p:nvPr userDrawn="1"/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o 7">
            <a:extLst>
              <a:ext uri="{FF2B5EF4-FFF2-40B4-BE49-F238E27FC236}">
                <a16:creationId xmlns:a16="http://schemas.microsoft.com/office/drawing/2014/main" id="{F941DE04-3FEA-4A57-B200-F9F6A765C792}"/>
              </a:ext>
            </a:extLst>
          </p:cNvPr>
          <p:cNvSpPr/>
          <p:nvPr userDrawn="1"/>
        </p:nvSpPr>
        <p:spPr>
          <a:xfrm rot="9222429" flipV="1">
            <a:off x="2494119" y="-28502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565C7B4-4152-4548-A771-EB148A028FDB}"/>
              </a:ext>
            </a:extLst>
          </p:cNvPr>
          <p:cNvSpPr/>
          <p:nvPr userDrawn="1"/>
        </p:nvSpPr>
        <p:spPr>
          <a:xfrm>
            <a:off x="8165417" y="5241988"/>
            <a:ext cx="759403" cy="7388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9272" y="1380744"/>
            <a:ext cx="5559552" cy="2514600"/>
          </a:xfrm>
        </p:spPr>
        <p:txBody>
          <a:bodyPr rtlCol="0"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319272" y="4078224"/>
            <a:ext cx="5559552" cy="153619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PT" noProof="0"/>
              <a:t>Clique para editar os Estilos de título do modelo global</a:t>
            </a:r>
          </a:p>
        </p:txBody>
      </p:sp>
    </p:spTree>
    <p:extLst>
      <p:ext uri="{BB962C8B-B14F-4D97-AF65-F5344CB8AC3E}">
        <p14:creationId xmlns:p14="http://schemas.microsoft.com/office/powerpoint/2010/main" val="785573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496" y="365125"/>
            <a:ext cx="10515600" cy="1325563"/>
          </a:xfrm>
        </p:spPr>
        <p:txBody>
          <a:bodyPr rtlCol="0"/>
          <a:lstStyle/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79576" y="1911096"/>
            <a:ext cx="9829800" cy="3859742"/>
          </a:xfrm>
        </p:spPr>
        <p:txBody>
          <a:bodyPr rtlCol="0"/>
          <a:lstStyle/>
          <a:p>
            <a:pPr lvl="0" rtl="0"/>
            <a:r>
              <a:rPr lang="pt-PT" noProof="0"/>
              <a:t>Clique para 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pt-PT" noProof="0">
                <a:solidFill>
                  <a:prstClr val="black">
                    <a:tint val="75000"/>
                  </a:prstClr>
                </a:solidFill>
              </a:rPr>
              <a:t>03/09/20XX</a:t>
            </a:r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pt-PT" noProof="0">
                <a:solidFill>
                  <a:prstClr val="black">
                    <a:tint val="75000"/>
                  </a:prstClr>
                </a:solidFill>
              </a:rPr>
              <a:t>Título da Apresentação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pt-PT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‹nº›</a:t>
            </a:fld>
            <a:endParaRPr lang="pt-PT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081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pt-PT" noProof="0">
                <a:solidFill>
                  <a:prstClr val="black">
                    <a:tint val="75000"/>
                  </a:prstClr>
                </a:solidFill>
              </a:rPr>
              <a:t>03/09/20XX</a:t>
            </a:r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pt-PT" noProof="0">
                <a:solidFill>
                  <a:prstClr val="black">
                    <a:tint val="75000"/>
                  </a:prstClr>
                </a:solidFill>
              </a:rPr>
              <a:t>Título da Apresentação</a:t>
            </a:r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pt-PT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‹nº›</a:t>
            </a:fld>
            <a:endParaRPr lang="pt-PT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rma Livre: Forma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arcador de Posição de Conteúdo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911096"/>
            <a:ext cx="10515600" cy="3859742"/>
          </a:xfrm>
        </p:spPr>
        <p:txBody>
          <a:bodyPr rtlCol="0"/>
          <a:lstStyle/>
          <a:p>
            <a:pPr lvl="0" rtl="0"/>
            <a:r>
              <a:rPr lang="pt-PT" noProof="0"/>
              <a:t>Clique para 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898923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Citação com image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ção da Imagem 5">
            <a:extLst>
              <a:ext uri="{FF2B5EF4-FFF2-40B4-BE49-F238E27FC236}">
                <a16:creationId xmlns:a16="http://schemas.microsoft.com/office/drawing/2014/main" id="{63E3FD7E-C80A-4707-A8E9-4134DF91F3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8000"/>
          </a:xfrm>
        </p:spPr>
        <p:txBody>
          <a:bodyPr rtlCol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PT" noProof="0"/>
              <a:t>Clique no ícone para adicionar uma imagem</a:t>
            </a:r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10EC23F5-CD2E-4207-A4E6-73BDFF74D8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11500" y="370600"/>
            <a:ext cx="5923842" cy="5923842"/>
          </a:xfrm>
          <a:custGeom>
            <a:avLst/>
            <a:gdLst>
              <a:gd name="connsiteX0" fmla="*/ 2961921 w 5923842"/>
              <a:gd name="connsiteY0" fmla="*/ 0 h 5923842"/>
              <a:gd name="connsiteX1" fmla="*/ 5923842 w 5923842"/>
              <a:gd name="connsiteY1" fmla="*/ 2961921 h 5923842"/>
              <a:gd name="connsiteX2" fmla="*/ 2961921 w 5923842"/>
              <a:gd name="connsiteY2" fmla="*/ 5923842 h 5923842"/>
              <a:gd name="connsiteX3" fmla="*/ 0 w 5923842"/>
              <a:gd name="connsiteY3" fmla="*/ 2961921 h 5923842"/>
              <a:gd name="connsiteX4" fmla="*/ 2961921 w 5923842"/>
              <a:gd name="connsiteY4" fmla="*/ 0 h 592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3842" h="5923842">
                <a:moveTo>
                  <a:pt x="2961921" y="0"/>
                </a:moveTo>
                <a:cubicBezTo>
                  <a:pt x="4597745" y="0"/>
                  <a:pt x="5923842" y="1326097"/>
                  <a:pt x="5923842" y="2961921"/>
                </a:cubicBezTo>
                <a:cubicBezTo>
                  <a:pt x="5923842" y="4597745"/>
                  <a:pt x="4597745" y="5923842"/>
                  <a:pt x="2961921" y="5923842"/>
                </a:cubicBezTo>
                <a:cubicBezTo>
                  <a:pt x="1326097" y="5923842"/>
                  <a:pt x="0" y="4597745"/>
                  <a:pt x="0" y="2961921"/>
                </a:cubicBezTo>
                <a:cubicBezTo>
                  <a:pt x="0" y="1326097"/>
                  <a:pt x="1326097" y="0"/>
                  <a:pt x="2961921" y="0"/>
                </a:cubicBezTo>
                <a:close/>
              </a:path>
            </a:pathLst>
          </a:custGeom>
          <a:solidFill>
            <a:schemeClr val="bg1">
              <a:alpha val="95000"/>
            </a:schemeClr>
          </a:solidFill>
        </p:spPr>
        <p:txBody>
          <a:bodyPr wrap="square" lIns="457200" rIns="457200" bIns="2331720" rtlCol="0" anchor="b" anchorCtr="0">
            <a:no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75304" y="4379976"/>
            <a:ext cx="5038344" cy="71323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PT" noProof="0"/>
              <a:t>Clique para editar os Estilos de título do modelo global</a:t>
            </a:r>
          </a:p>
        </p:txBody>
      </p:sp>
      <p:sp>
        <p:nvSpPr>
          <p:cNvPr id="11" name="Marcador de Posição da Data 10">
            <a:extLst>
              <a:ext uri="{FF2B5EF4-FFF2-40B4-BE49-F238E27FC236}">
                <a16:creationId xmlns:a16="http://schemas.microsoft.com/office/drawing/2014/main" id="{6B76FE53-FB67-4871-8485-71BAAFD7D1B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rtl="0">
              <a:defRPr/>
            </a:pPr>
            <a:r>
              <a:rPr lang="pt-PT" noProof="0"/>
              <a:t>03/09/20XX</a:t>
            </a:r>
          </a:p>
        </p:txBody>
      </p:sp>
      <p:sp>
        <p:nvSpPr>
          <p:cNvPr id="12" name="Marcador de Posição do Rodapé 11">
            <a:extLst>
              <a:ext uri="{FF2B5EF4-FFF2-40B4-BE49-F238E27FC236}">
                <a16:creationId xmlns:a16="http://schemas.microsoft.com/office/drawing/2014/main" id="{AD26FED4-1CE2-444B-A77E-EB3CB505AF1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rtl="0">
              <a:defRPr/>
            </a:pPr>
            <a:r>
              <a:rPr lang="pt-PT" noProof="0"/>
              <a:t>Título da Apresentação</a:t>
            </a:r>
          </a:p>
        </p:txBody>
      </p:sp>
      <p:sp>
        <p:nvSpPr>
          <p:cNvPr id="13" name="Marcador de Posição do Número do Diapositivo 12">
            <a:extLst>
              <a:ext uri="{FF2B5EF4-FFF2-40B4-BE49-F238E27FC236}">
                <a16:creationId xmlns:a16="http://schemas.microsoft.com/office/drawing/2014/main" id="{28FD25AA-10CC-48D8-9577-257871107B9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pt-PT" noProof="0" smtClean="0"/>
              <a:pPr rtl="0">
                <a:defRPr/>
              </a:pPr>
              <a:t>‹nº›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220328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pt-PT" noProof="0"/>
              <a:t>Clique para 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pt-PT" noProof="0"/>
              <a:t>Clique para 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pt-PT" noProof="0">
                <a:solidFill>
                  <a:prstClr val="black">
                    <a:tint val="75000"/>
                  </a:prstClr>
                </a:solidFill>
              </a:rPr>
              <a:t>03/09/20XX</a:t>
            </a:r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pt-PT" noProof="0">
                <a:solidFill>
                  <a:prstClr val="black">
                    <a:tint val="75000"/>
                  </a:prstClr>
                </a:solidFill>
              </a:rPr>
              <a:t>Título da Apresentação</a:t>
            </a:r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pt-PT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‹nº›</a:t>
            </a:fld>
            <a:endParaRPr lang="pt-PT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906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PT" noProof="0"/>
              <a:t>Clique para editar os estilos de texto do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pt-PT" noProof="0"/>
              <a:t>Clique para 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PT" noProof="0"/>
              <a:t>Clique para editar os estilos de texto do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pt-PT" noProof="0"/>
              <a:t>Clique para 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pt-PT" noProof="0">
                <a:solidFill>
                  <a:prstClr val="black">
                    <a:tint val="75000"/>
                  </a:prstClr>
                </a:solidFill>
              </a:rPr>
              <a:t>03/09/20XX</a:t>
            </a:r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pt-PT" noProof="0">
                <a:solidFill>
                  <a:prstClr val="black">
                    <a:tint val="75000"/>
                  </a:prstClr>
                </a:solidFill>
              </a:rPr>
              <a:t>Título da Apresentação</a:t>
            </a:r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pt-PT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‹nº›</a:t>
            </a:fld>
            <a:endParaRPr lang="pt-PT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rma Livre: Forma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94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Título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PT" noProof="0"/>
              <a:t>Clique para 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>
              <a:defRPr/>
            </a:pPr>
            <a:r>
              <a:rPr lang="pt-PT" noProof="0">
                <a:solidFill>
                  <a:prstClr val="black">
                    <a:tint val="75000"/>
                  </a:prstClr>
                </a:solidFill>
              </a:rPr>
              <a:t>03/09/20XX</a:t>
            </a:r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>
              <a:defRPr/>
            </a:pPr>
            <a:r>
              <a:rPr lang="pt-PT" noProof="0">
                <a:solidFill>
                  <a:prstClr val="black">
                    <a:tint val="75000"/>
                  </a:prstClr>
                </a:solidFill>
              </a:rPr>
              <a:t>Título da Apresentação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pt-PT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‹nº›</a:t>
            </a:fld>
            <a:endParaRPr lang="pt-PT" noProof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668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71" r:id="rId4"/>
    <p:sldLayoutId id="2147483770" r:id="rId5"/>
    <p:sldLayoutId id="2147483774" r:id="rId6"/>
    <p:sldLayoutId id="2147483783" r:id="rId7"/>
    <p:sldLayoutId id="2147483772" r:id="rId8"/>
    <p:sldLayoutId id="2147483773" r:id="rId9"/>
    <p:sldLayoutId id="2147483785" r:id="rId10"/>
    <p:sldLayoutId id="2147483786" r:id="rId11"/>
    <p:sldLayoutId id="2147483787" r:id="rId12"/>
    <p:sldLayoutId id="2147483775" r:id="rId13"/>
    <p:sldLayoutId id="2147483788" r:id="rId14"/>
    <p:sldLayoutId id="2147483776" r:id="rId15"/>
    <p:sldLayoutId id="2147483777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://linoit.com/users/MonicaNeves/canvases/Gender%20Equality" TargetMode="Externa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.bin"/><Relationship Id="rId4" Type="http://schemas.openxmlformats.org/officeDocument/2006/relationships/hyperlink" Target="https://padlet.com/dashboard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online-stopwatch.com/rocket-timer/full-screen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classtools.net/random-name-picker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s://eige.europa.eu/" TargetMode="External"/><Relationship Id="rId3" Type="http://schemas.openxmlformats.org/officeDocument/2006/relationships/hyperlink" Target="https://drive.google.com/file/d/1HL5d7vj0MaIumZD6zdNju0KbFmjih5HJ/view?usp=sharing" TargetMode="External"/><Relationship Id="rId7" Type="http://schemas.openxmlformats.org/officeDocument/2006/relationships/hyperlink" Target="https://www.un.org/en/global-issues/gender-equality" TargetMode="External"/><Relationship Id="rId2" Type="http://schemas.openxmlformats.org/officeDocument/2006/relationships/hyperlink" Target="http://forumigen.cite.gov.pt/documentos/IGEN_2015_Report.pdf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unicef.org/gender-equality" TargetMode="External"/><Relationship Id="rId5" Type="http://schemas.openxmlformats.org/officeDocument/2006/relationships/hyperlink" Target="https://www.heforshe.org/en" TargetMode="External"/><Relationship Id="rId10" Type="http://schemas.openxmlformats.org/officeDocument/2006/relationships/image" Target="../media/image2.png"/><Relationship Id="rId4" Type="http://schemas.openxmlformats.org/officeDocument/2006/relationships/hyperlink" Target="https://apav.pt/apav_v3/index.php/en/apav/who-we-are" TargetMode="External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s://www.cig.gov.pt/area-igualdade-em-numeros/indicadores-chave/" TargetMode="External"/><Relationship Id="rId7" Type="http://schemas.openxmlformats.org/officeDocument/2006/relationships/hyperlink" Target="https://www.cig.gov.pt/" TargetMode="External"/><Relationship Id="rId2" Type="http://schemas.openxmlformats.org/officeDocument/2006/relationships/hyperlink" Target="https://www.cig.gov.pt/area-igualdade-em-numeros/boletim-estatistico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cig.gov.pt/area-igualdade-em-numeros/portugal-no-contexto-da-europa/" TargetMode="External"/><Relationship Id="rId5" Type="http://schemas.openxmlformats.org/officeDocument/2006/relationships/hyperlink" Target="https://www.cig.gov.pt/area-igualdade-em-numeros/poder-e-tomada-de-decisao/" TargetMode="External"/><Relationship Id="rId4" Type="http://schemas.openxmlformats.org/officeDocument/2006/relationships/hyperlink" Target="https://www.cig.gov.pt/area-igualdade-em-numeros/gender-pay-gap/" TargetMode="External"/><Relationship Id="rId9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CJDProfessores/jj1x6dqhrti8jknn" TargetMode="Externa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png"/><Relationship Id="rId5" Type="http://schemas.openxmlformats.org/officeDocument/2006/relationships/image" Target="../media/image22.wmf"/><Relationship Id="rId4" Type="http://schemas.openxmlformats.org/officeDocument/2006/relationships/oleObject" Target="../embeddings/oleObject2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ixton.com/" TargetMode="External"/><Relationship Id="rId3" Type="http://schemas.openxmlformats.org/officeDocument/2006/relationships/hyperlink" Target="https://www.canva.com/" TargetMode="External"/><Relationship Id="rId7" Type="http://schemas.openxmlformats.org/officeDocument/2006/relationships/hyperlink" Target="https://www.google.com/slides/about/" TargetMode="External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prezi.com/pt/" TargetMode="External"/><Relationship Id="rId11" Type="http://schemas.openxmlformats.org/officeDocument/2006/relationships/image" Target="../media/image1.png"/><Relationship Id="rId5" Type="http://schemas.openxmlformats.org/officeDocument/2006/relationships/hyperlink" Target="https://biteable.com/" TargetMode="External"/><Relationship Id="rId10" Type="http://schemas.openxmlformats.org/officeDocument/2006/relationships/hyperlink" Target="https://quizizz.com/" TargetMode="External"/><Relationship Id="rId4" Type="http://schemas.openxmlformats.org/officeDocument/2006/relationships/hyperlink" Target="https://genial.ly/" TargetMode="External"/><Relationship Id="rId9" Type="http://schemas.openxmlformats.org/officeDocument/2006/relationships/hyperlink" Target="https://bookcreator.com/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B08836-40C5-46C2-81BA-21AA271769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93298" y="2743200"/>
            <a:ext cx="6992734" cy="1838131"/>
          </a:xfrm>
        </p:spPr>
        <p:txBody>
          <a:bodyPr rtlCol="0"/>
          <a:lstStyle/>
          <a:p>
            <a:pPr rtl="0"/>
            <a:r>
              <a:rPr lang="pt-PT" dirty="0">
                <a:solidFill>
                  <a:srgbClr val="FFFFFF"/>
                </a:solidFill>
              </a:rPr>
              <a:t>Erasmus+ </a:t>
            </a:r>
            <a:r>
              <a:rPr lang="pt-PT" dirty="0" err="1">
                <a:solidFill>
                  <a:srgbClr val="FFFFFF"/>
                </a:solidFill>
              </a:rPr>
              <a:t>week</a:t>
            </a:r>
            <a:r>
              <a:rPr lang="pt-PT" dirty="0">
                <a:solidFill>
                  <a:srgbClr val="FFFFFF"/>
                </a:solidFill>
              </a:rPr>
              <a:t> </a:t>
            </a:r>
            <a:br>
              <a:rPr lang="pt-PT" dirty="0">
                <a:solidFill>
                  <a:srgbClr val="FFFFFF"/>
                </a:solidFill>
              </a:rPr>
            </a:br>
            <a:r>
              <a:rPr lang="pt-PT" dirty="0">
                <a:solidFill>
                  <a:srgbClr val="FFFFFF"/>
                </a:solidFill>
              </a:rPr>
              <a:t>@ CJD</a:t>
            </a:r>
            <a:endParaRPr lang="pt-PT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CC4EC4-809C-4FD2-AA20-009F08590D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3208" y="4735449"/>
            <a:ext cx="6592824" cy="996696"/>
          </a:xfrm>
        </p:spPr>
        <p:txBody>
          <a:bodyPr rtlCol="0"/>
          <a:lstStyle/>
          <a:p>
            <a:pPr rtl="0"/>
            <a:r>
              <a:rPr lang="pt-PT" dirty="0" err="1">
                <a:solidFill>
                  <a:srgbClr val="FFFFFF"/>
                </a:solidFill>
              </a:rPr>
              <a:t>March</a:t>
            </a:r>
            <a:r>
              <a:rPr lang="pt-PT" dirty="0">
                <a:solidFill>
                  <a:srgbClr val="FFFFFF"/>
                </a:solidFill>
              </a:rPr>
              <a:t> 2022</a:t>
            </a:r>
          </a:p>
          <a:p>
            <a:pPr rtl="0"/>
            <a:endParaRPr lang="pt-PT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A629B0B-7D31-49E3-B2E1-06A7A99D9C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8808" y="5765999"/>
            <a:ext cx="2184141" cy="117007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895D9EF-6549-406B-A779-9507EF141F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5437" y="5844075"/>
            <a:ext cx="1013925" cy="101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962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a Data 4" hidden="1">
            <a:extLst>
              <a:ext uri="{FF2B5EF4-FFF2-40B4-BE49-F238E27FC236}">
                <a16:creationId xmlns:a16="http://schemas.microsoft.com/office/drawing/2014/main" id="{15E91BA5-522F-461B-B80D-F654D478AD34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  <a:defRPr/>
            </a:pPr>
            <a:r>
              <a:rPr lang="pt-PT" noProof="0"/>
              <a:t>03/09/20XX</a:t>
            </a:r>
          </a:p>
        </p:txBody>
      </p:sp>
      <p:sp>
        <p:nvSpPr>
          <p:cNvPr id="7" name="Marcador de Posição do Número do Diapositivo 6" hidden="1">
            <a:extLst>
              <a:ext uri="{FF2B5EF4-FFF2-40B4-BE49-F238E27FC236}">
                <a16:creationId xmlns:a16="http://schemas.microsoft.com/office/drawing/2014/main" id="{E703E633-5861-4D0F-AF3E-ECEDECD9A19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  <a:defRPr/>
            </a:pPr>
            <a:fld id="{D76B855D-E9CC-4FF8-AD85-6CDC7B89A0DE}" type="slidenum">
              <a:rPr lang="pt-PT" noProof="0" smtClean="0"/>
              <a:pPr rtl="0">
                <a:spcAft>
                  <a:spcPts val="600"/>
                </a:spcAft>
                <a:defRPr/>
              </a:pPr>
              <a:t>10</a:t>
            </a:fld>
            <a:endParaRPr lang="pt-PT" noProof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FA70332-66B3-4F6B-ADA5-99B51CA86D14}"/>
              </a:ext>
            </a:extLst>
          </p:cNvPr>
          <p:cNvSpPr txBox="1"/>
          <p:nvPr/>
        </p:nvSpPr>
        <p:spPr>
          <a:xfrm>
            <a:off x="2040466" y="2627376"/>
            <a:ext cx="7916333" cy="1509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pt-PT" sz="4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Beauty</a:t>
            </a:r>
            <a:r>
              <a:rPr lang="pt-PT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4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pt-PT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4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pt-PT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4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wisdom</a:t>
            </a:r>
            <a:r>
              <a:rPr lang="pt-PT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4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pt-PT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4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women</a:t>
            </a:r>
            <a:r>
              <a:rPr lang="pt-PT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t-PT" sz="4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Wisdom</a:t>
            </a:r>
            <a:r>
              <a:rPr lang="pt-PT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4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pt-PT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4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pt-PT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4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beauty</a:t>
            </a:r>
            <a:r>
              <a:rPr lang="pt-PT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4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pt-PT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4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</a:t>
            </a:r>
            <a:r>
              <a:rPr lang="pt-PT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6F5B141-AA0F-496C-A95C-F3DE634CE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0" y="6100763"/>
            <a:ext cx="1066800" cy="5715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D970426D-D474-4F93-BA48-13793BF609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5225" y="6000751"/>
            <a:ext cx="771524" cy="77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267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Beauty is the wisdom of women. Wisdom is the beauty of men. - IdleHearts">
            <a:extLst>
              <a:ext uri="{FF2B5EF4-FFF2-40B4-BE49-F238E27FC236}">
                <a16:creationId xmlns:a16="http://schemas.microsoft.com/office/drawing/2014/main" id="{4B073607-5892-4065-9603-7081F1D164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4" r="3" b="4048"/>
          <a:stretch/>
        </p:blipFill>
        <p:spPr bwMode="auto">
          <a:xfrm>
            <a:off x="2338214" y="369331"/>
            <a:ext cx="7250527" cy="572508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Marcador de Posição da Data 4" hidden="1">
            <a:extLst>
              <a:ext uri="{FF2B5EF4-FFF2-40B4-BE49-F238E27FC236}">
                <a16:creationId xmlns:a16="http://schemas.microsoft.com/office/drawing/2014/main" id="{15E91BA5-522F-461B-B80D-F654D478AD34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  <a:defRPr/>
            </a:pPr>
            <a:r>
              <a:rPr lang="pt-PT" noProof="0"/>
              <a:t>03/09/20XX</a:t>
            </a:r>
          </a:p>
        </p:txBody>
      </p:sp>
      <p:sp>
        <p:nvSpPr>
          <p:cNvPr id="7" name="Marcador de Posição do Número do Diapositivo 6" hidden="1">
            <a:extLst>
              <a:ext uri="{FF2B5EF4-FFF2-40B4-BE49-F238E27FC236}">
                <a16:creationId xmlns:a16="http://schemas.microsoft.com/office/drawing/2014/main" id="{E703E633-5861-4D0F-AF3E-ECEDECD9A19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  <a:defRPr/>
            </a:pPr>
            <a:fld id="{D76B855D-E9CC-4FF8-AD85-6CDC7B89A0DE}" type="slidenum">
              <a:rPr lang="pt-PT" noProof="0" smtClean="0"/>
              <a:pPr rtl="0">
                <a:spcAft>
                  <a:spcPts val="600"/>
                </a:spcAft>
                <a:defRPr/>
              </a:pPr>
              <a:t>11</a:t>
            </a:fld>
            <a:endParaRPr lang="pt-PT" noProof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AE378A9-3A36-4A94-9DB5-AC5752B45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250" y="6100763"/>
            <a:ext cx="1066800" cy="5715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16B8CDA0-F3F7-4190-8C20-43E875EC8A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5225" y="6000751"/>
            <a:ext cx="771524" cy="77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011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a Data 4" hidden="1">
            <a:extLst>
              <a:ext uri="{FF2B5EF4-FFF2-40B4-BE49-F238E27FC236}">
                <a16:creationId xmlns:a16="http://schemas.microsoft.com/office/drawing/2014/main" id="{15E91BA5-522F-461B-B80D-F654D478AD34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  <a:defRPr/>
            </a:pPr>
            <a:r>
              <a:rPr lang="pt-PT" noProof="0"/>
              <a:t>03/09/20XX</a:t>
            </a:r>
          </a:p>
        </p:txBody>
      </p:sp>
      <p:sp>
        <p:nvSpPr>
          <p:cNvPr id="7" name="Marcador de Posição do Número do Diapositivo 6" hidden="1">
            <a:extLst>
              <a:ext uri="{FF2B5EF4-FFF2-40B4-BE49-F238E27FC236}">
                <a16:creationId xmlns:a16="http://schemas.microsoft.com/office/drawing/2014/main" id="{E703E633-5861-4D0F-AF3E-ECEDECD9A19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  <a:defRPr/>
            </a:pPr>
            <a:fld id="{D76B855D-E9CC-4FF8-AD85-6CDC7B89A0DE}" type="slidenum">
              <a:rPr lang="pt-PT" noProof="0" smtClean="0"/>
              <a:pPr rtl="0">
                <a:spcAft>
                  <a:spcPts val="600"/>
                </a:spcAft>
                <a:defRPr/>
              </a:pPr>
              <a:t>12</a:t>
            </a:fld>
            <a:endParaRPr lang="pt-PT" noProof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FA70332-66B3-4F6B-ADA5-99B51CA86D14}"/>
              </a:ext>
            </a:extLst>
          </p:cNvPr>
          <p:cNvSpPr txBox="1"/>
          <p:nvPr/>
        </p:nvSpPr>
        <p:spPr>
          <a:xfrm>
            <a:off x="1058334" y="2322575"/>
            <a:ext cx="9863666" cy="286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pt-PT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</a:t>
            </a:r>
            <a: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pt-PT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woman</a:t>
            </a:r>
            <a: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</a:t>
            </a:r>
            <a: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scholarly</a:t>
            </a:r>
            <a: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inclinations</a:t>
            </a:r>
            <a: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PT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</a:t>
            </a:r>
            <a: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usually</a:t>
            </a:r>
            <a: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something</a:t>
            </a:r>
            <a: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wrong</a:t>
            </a:r>
            <a: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</a:t>
            </a:r>
            <a: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sexual </a:t>
            </a:r>
            <a:r>
              <a:rPr lang="pt-PT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organs</a:t>
            </a:r>
            <a: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t-PT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5054ED6-A6C3-4551-8AFE-F607BEE1A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0" y="6100763"/>
            <a:ext cx="1066800" cy="5715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7C40BBD-1963-4DF9-9A4D-84C005B11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5225" y="6000751"/>
            <a:ext cx="771524" cy="77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495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m texto&#10;&#10;Descrição gerada automaticamente">
            <a:extLst>
              <a:ext uri="{FF2B5EF4-FFF2-40B4-BE49-F238E27FC236}">
                <a16:creationId xmlns:a16="http://schemas.microsoft.com/office/drawing/2014/main" id="{20CD5B09-E839-488E-B444-34147B2F3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50285" y="425450"/>
            <a:ext cx="5091430" cy="63642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Marcador de Posição da Data 4" hidden="1">
            <a:extLst>
              <a:ext uri="{FF2B5EF4-FFF2-40B4-BE49-F238E27FC236}">
                <a16:creationId xmlns:a16="http://schemas.microsoft.com/office/drawing/2014/main" id="{163B1A45-929B-47C8-A6B6-11033B1D55C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  <a:defRPr/>
            </a:pPr>
            <a:r>
              <a:rPr lang="pt-PT" noProof="0"/>
              <a:t>03/09/20XX</a:t>
            </a:r>
          </a:p>
        </p:txBody>
      </p:sp>
      <p:sp>
        <p:nvSpPr>
          <p:cNvPr id="7" name="Marcador de Posição do Número do Diapositivo 6" hidden="1">
            <a:extLst>
              <a:ext uri="{FF2B5EF4-FFF2-40B4-BE49-F238E27FC236}">
                <a16:creationId xmlns:a16="http://schemas.microsoft.com/office/drawing/2014/main" id="{2A775B6D-2615-4363-969E-CEA94AB5D5B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  <a:defRPr/>
            </a:pPr>
            <a:fld id="{D76B855D-E9CC-4FF8-AD85-6CDC7B89A0DE}" type="slidenum">
              <a:rPr lang="pt-PT" noProof="0" smtClean="0"/>
              <a:pPr rtl="0">
                <a:spcAft>
                  <a:spcPts val="600"/>
                </a:spcAft>
                <a:defRPr/>
              </a:pPr>
              <a:t>13</a:t>
            </a:fld>
            <a:endParaRPr lang="pt-PT" noProof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1231241-581C-45D3-8B99-164C237A9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250" y="6100763"/>
            <a:ext cx="1066800" cy="5715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8A4D6D71-415C-4A74-AF72-D5B3852B5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5225" y="6000751"/>
            <a:ext cx="771524" cy="77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368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a Data 4" hidden="1">
            <a:extLst>
              <a:ext uri="{FF2B5EF4-FFF2-40B4-BE49-F238E27FC236}">
                <a16:creationId xmlns:a16="http://schemas.microsoft.com/office/drawing/2014/main" id="{15E91BA5-522F-461B-B80D-F654D478AD34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  <a:defRPr/>
            </a:pPr>
            <a:r>
              <a:rPr lang="pt-PT" noProof="0"/>
              <a:t>03/09/20XX</a:t>
            </a:r>
          </a:p>
        </p:txBody>
      </p:sp>
      <p:sp>
        <p:nvSpPr>
          <p:cNvPr id="7" name="Marcador de Posição do Número do Diapositivo 6" hidden="1">
            <a:extLst>
              <a:ext uri="{FF2B5EF4-FFF2-40B4-BE49-F238E27FC236}">
                <a16:creationId xmlns:a16="http://schemas.microsoft.com/office/drawing/2014/main" id="{E703E633-5861-4D0F-AF3E-ECEDECD9A19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  <a:defRPr/>
            </a:pPr>
            <a:fld id="{D76B855D-E9CC-4FF8-AD85-6CDC7B89A0DE}" type="slidenum">
              <a:rPr lang="pt-PT" noProof="0" smtClean="0"/>
              <a:pPr rtl="0">
                <a:spcAft>
                  <a:spcPts val="600"/>
                </a:spcAft>
                <a:defRPr/>
              </a:pPr>
              <a:t>14</a:t>
            </a:fld>
            <a:endParaRPr lang="pt-PT" noProof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FA70332-66B3-4F6B-ADA5-99B51CA86D14}"/>
              </a:ext>
            </a:extLst>
          </p:cNvPr>
          <p:cNvSpPr txBox="1"/>
          <p:nvPr/>
        </p:nvSpPr>
        <p:spPr>
          <a:xfrm>
            <a:off x="1058334" y="2322575"/>
            <a:ext cx="9863666" cy="286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pt-PT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Achieving</a:t>
            </a:r>
            <a: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gender </a:t>
            </a:r>
            <a:r>
              <a:rPr lang="pt-PT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equality</a:t>
            </a:r>
            <a: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requires</a:t>
            </a:r>
            <a: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engagement</a:t>
            </a:r>
            <a: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women</a:t>
            </a:r>
            <a: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</a:t>
            </a:r>
            <a: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PT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girls</a:t>
            </a:r>
            <a: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boys. </a:t>
            </a:r>
            <a:r>
              <a:rPr lang="pt-PT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everyone’s</a:t>
            </a:r>
            <a: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responsibility</a:t>
            </a:r>
            <a: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t-PT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67DE2F4-C256-46ED-BEF4-4399823F5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0" y="6110288"/>
            <a:ext cx="1066800" cy="5715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5E177068-4E3D-41C1-9304-0BFFB88C3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5225" y="6010276"/>
            <a:ext cx="771524" cy="77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88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m texto, pessoa, homem, sorriso&#10;&#10;Descrição gerada automaticamente">
            <a:extLst>
              <a:ext uri="{FF2B5EF4-FFF2-40B4-BE49-F238E27FC236}">
                <a16:creationId xmlns:a16="http://schemas.microsoft.com/office/drawing/2014/main" id="{980B28F1-AC7A-4B55-B4BA-F0109F4CBE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856" y="425450"/>
            <a:ext cx="6364288" cy="63642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Marcador de Posição da Data 4" hidden="1">
            <a:extLst>
              <a:ext uri="{FF2B5EF4-FFF2-40B4-BE49-F238E27FC236}">
                <a16:creationId xmlns:a16="http://schemas.microsoft.com/office/drawing/2014/main" id="{163B1A45-929B-47C8-A6B6-11033B1D55C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  <a:defRPr/>
            </a:pPr>
            <a:r>
              <a:rPr lang="pt-PT" noProof="0"/>
              <a:t>03/09/20XX</a:t>
            </a:r>
          </a:p>
        </p:txBody>
      </p:sp>
      <p:sp>
        <p:nvSpPr>
          <p:cNvPr id="7" name="Marcador de Posição do Número do Diapositivo 6" hidden="1">
            <a:extLst>
              <a:ext uri="{FF2B5EF4-FFF2-40B4-BE49-F238E27FC236}">
                <a16:creationId xmlns:a16="http://schemas.microsoft.com/office/drawing/2014/main" id="{2A775B6D-2615-4363-969E-CEA94AB5D5B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  <a:defRPr/>
            </a:pPr>
            <a:fld id="{D76B855D-E9CC-4FF8-AD85-6CDC7B89A0DE}" type="slidenum">
              <a:rPr lang="pt-PT" noProof="0" smtClean="0"/>
              <a:pPr rtl="0">
                <a:spcAft>
                  <a:spcPts val="600"/>
                </a:spcAft>
                <a:defRPr/>
              </a:pPr>
              <a:t>15</a:t>
            </a:fld>
            <a:endParaRPr lang="pt-PT" noProof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F512CD9-A5CB-40A0-AFBF-DB798A347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250" y="6100763"/>
            <a:ext cx="1066800" cy="5715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CDBB8A6-94A2-4FC9-A827-4D53FDB7CE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5225" y="6000751"/>
            <a:ext cx="771524" cy="77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065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a Data 4" hidden="1">
            <a:extLst>
              <a:ext uri="{FF2B5EF4-FFF2-40B4-BE49-F238E27FC236}">
                <a16:creationId xmlns:a16="http://schemas.microsoft.com/office/drawing/2014/main" id="{15E91BA5-522F-461B-B80D-F654D478AD34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  <a:defRPr/>
            </a:pPr>
            <a:r>
              <a:rPr lang="pt-PT" noProof="0"/>
              <a:t>03/09/20XX</a:t>
            </a:r>
          </a:p>
        </p:txBody>
      </p:sp>
      <p:sp>
        <p:nvSpPr>
          <p:cNvPr id="7" name="Marcador de Posição do Número do Diapositivo 6" hidden="1">
            <a:extLst>
              <a:ext uri="{FF2B5EF4-FFF2-40B4-BE49-F238E27FC236}">
                <a16:creationId xmlns:a16="http://schemas.microsoft.com/office/drawing/2014/main" id="{E703E633-5861-4D0F-AF3E-ECEDECD9A19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  <a:defRPr/>
            </a:pPr>
            <a:fld id="{D76B855D-E9CC-4FF8-AD85-6CDC7B89A0DE}" type="slidenum">
              <a:rPr lang="pt-PT" noProof="0" smtClean="0"/>
              <a:pPr rtl="0">
                <a:spcAft>
                  <a:spcPts val="600"/>
                </a:spcAft>
                <a:defRPr/>
              </a:pPr>
              <a:t>16</a:t>
            </a:fld>
            <a:endParaRPr lang="pt-PT" noProof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FA70332-66B3-4F6B-ADA5-99B51CA86D14}"/>
              </a:ext>
            </a:extLst>
          </p:cNvPr>
          <p:cNvSpPr txBox="1"/>
          <p:nvPr/>
        </p:nvSpPr>
        <p:spPr>
          <a:xfrm>
            <a:off x="1058334" y="2322575"/>
            <a:ext cx="9863666" cy="22045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pt-PT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Nature</a:t>
            </a:r>
            <a: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intended</a:t>
            </a:r>
            <a: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women</a:t>
            </a:r>
            <a: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pt-PT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</a:t>
            </a:r>
            <a: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slaves</a:t>
            </a:r>
            <a: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t-PT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</a:t>
            </a:r>
            <a: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 </a:t>
            </a:r>
            <a:r>
              <a:rPr lang="pt-PT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</a:t>
            </a:r>
            <a: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property</a:t>
            </a:r>
            <a: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t-PT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A942116-95F4-49F2-835A-2A133CD06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0" y="6100763"/>
            <a:ext cx="1066800" cy="5715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A8D7F819-4FB8-449B-A2F3-A4AF06DDFD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5225" y="6000751"/>
            <a:ext cx="771524" cy="77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702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B7405DAF-D2E7-4F18-9F26-543D8BB2C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50285" y="425450"/>
            <a:ext cx="5091430" cy="63642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Marcador de Posição da Data 4" hidden="1">
            <a:extLst>
              <a:ext uri="{FF2B5EF4-FFF2-40B4-BE49-F238E27FC236}">
                <a16:creationId xmlns:a16="http://schemas.microsoft.com/office/drawing/2014/main" id="{163B1A45-929B-47C8-A6B6-11033B1D55C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  <a:defRPr/>
            </a:pPr>
            <a:r>
              <a:rPr lang="pt-PT" noProof="0"/>
              <a:t>03/09/20XX</a:t>
            </a:r>
          </a:p>
        </p:txBody>
      </p:sp>
      <p:sp>
        <p:nvSpPr>
          <p:cNvPr id="7" name="Marcador de Posição do Número do Diapositivo 6" hidden="1">
            <a:extLst>
              <a:ext uri="{FF2B5EF4-FFF2-40B4-BE49-F238E27FC236}">
                <a16:creationId xmlns:a16="http://schemas.microsoft.com/office/drawing/2014/main" id="{2A775B6D-2615-4363-969E-CEA94AB5D5B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  <a:defRPr/>
            </a:pPr>
            <a:fld id="{D76B855D-E9CC-4FF8-AD85-6CDC7B89A0DE}" type="slidenum">
              <a:rPr lang="pt-PT" noProof="0" smtClean="0"/>
              <a:pPr rtl="0">
                <a:spcAft>
                  <a:spcPts val="600"/>
                </a:spcAft>
                <a:defRPr/>
              </a:pPr>
              <a:t>17</a:t>
            </a:fld>
            <a:endParaRPr lang="pt-PT" noProof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04A78FC-2CF6-445C-A125-8BA9598E3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250" y="6100763"/>
            <a:ext cx="1066800" cy="5715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CFC9FB94-6522-4EF0-B93B-3E9CC390A8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5225" y="6000751"/>
            <a:ext cx="771524" cy="77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681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a Data 4" hidden="1">
            <a:extLst>
              <a:ext uri="{FF2B5EF4-FFF2-40B4-BE49-F238E27FC236}">
                <a16:creationId xmlns:a16="http://schemas.microsoft.com/office/drawing/2014/main" id="{15E91BA5-522F-461B-B80D-F654D478AD34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  <a:defRPr/>
            </a:pPr>
            <a:r>
              <a:rPr lang="pt-PT" noProof="0"/>
              <a:t>03/09/20XX</a:t>
            </a:r>
          </a:p>
        </p:txBody>
      </p:sp>
      <p:sp>
        <p:nvSpPr>
          <p:cNvPr id="7" name="Marcador de Posição do Número do Diapositivo 6" hidden="1">
            <a:extLst>
              <a:ext uri="{FF2B5EF4-FFF2-40B4-BE49-F238E27FC236}">
                <a16:creationId xmlns:a16="http://schemas.microsoft.com/office/drawing/2014/main" id="{E703E633-5861-4D0F-AF3E-ECEDECD9A19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  <a:defRPr/>
            </a:pPr>
            <a:fld id="{D76B855D-E9CC-4FF8-AD85-6CDC7B89A0DE}" type="slidenum">
              <a:rPr lang="pt-PT" noProof="0" smtClean="0"/>
              <a:pPr rtl="0">
                <a:spcAft>
                  <a:spcPts val="600"/>
                </a:spcAft>
                <a:defRPr/>
              </a:pPr>
              <a:t>18</a:t>
            </a:fld>
            <a:endParaRPr lang="pt-PT" noProof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FA70332-66B3-4F6B-ADA5-99B51CA86D14}"/>
              </a:ext>
            </a:extLst>
          </p:cNvPr>
          <p:cNvSpPr txBox="1"/>
          <p:nvPr/>
        </p:nvSpPr>
        <p:spPr>
          <a:xfrm>
            <a:off x="1058334" y="2322575"/>
            <a:ext cx="9863666" cy="286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pt-PT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Freedom</a:t>
            </a:r>
            <a: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cannot</a:t>
            </a:r>
            <a: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achieved</a:t>
            </a:r>
            <a: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unless</a:t>
            </a:r>
            <a: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women</a:t>
            </a:r>
            <a: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</a:t>
            </a:r>
            <a: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been</a:t>
            </a:r>
            <a: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emancipated</a:t>
            </a:r>
            <a: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</a:t>
            </a:r>
            <a: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kinds</a:t>
            </a:r>
            <a: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oppression</a:t>
            </a:r>
            <a: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t-PT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24972D3-1AE5-4322-A46C-6449D45D9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0" y="6100763"/>
            <a:ext cx="1066800" cy="5715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6AE1EF77-71DF-4B1F-8658-1FB729995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5225" y="6000751"/>
            <a:ext cx="771524" cy="77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3398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m texto, pessoa&#10;&#10;Descrição gerada automaticamente">
            <a:extLst>
              <a:ext uri="{FF2B5EF4-FFF2-40B4-BE49-F238E27FC236}">
                <a16:creationId xmlns:a16="http://schemas.microsoft.com/office/drawing/2014/main" id="{B52D8216-5DE0-4B01-8922-06BDFCF6A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856" y="425450"/>
            <a:ext cx="6364288" cy="63642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Marcador de Posição da Data 4" hidden="1">
            <a:extLst>
              <a:ext uri="{FF2B5EF4-FFF2-40B4-BE49-F238E27FC236}">
                <a16:creationId xmlns:a16="http://schemas.microsoft.com/office/drawing/2014/main" id="{163B1A45-929B-47C8-A6B6-11033B1D55C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  <a:defRPr/>
            </a:pPr>
            <a:r>
              <a:rPr lang="pt-PT" noProof="0"/>
              <a:t>03/09/20XX</a:t>
            </a:r>
          </a:p>
        </p:txBody>
      </p:sp>
      <p:sp>
        <p:nvSpPr>
          <p:cNvPr id="7" name="Marcador de Posição do Número do Diapositivo 6" hidden="1">
            <a:extLst>
              <a:ext uri="{FF2B5EF4-FFF2-40B4-BE49-F238E27FC236}">
                <a16:creationId xmlns:a16="http://schemas.microsoft.com/office/drawing/2014/main" id="{2A775B6D-2615-4363-969E-CEA94AB5D5B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  <a:defRPr/>
            </a:pPr>
            <a:fld id="{D76B855D-E9CC-4FF8-AD85-6CDC7B89A0DE}" type="slidenum">
              <a:rPr lang="pt-PT" noProof="0" smtClean="0"/>
              <a:pPr rtl="0">
                <a:spcAft>
                  <a:spcPts val="600"/>
                </a:spcAft>
                <a:defRPr/>
              </a:pPr>
              <a:t>19</a:t>
            </a:fld>
            <a:endParaRPr lang="pt-PT" noProof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16E344E-5704-493B-977A-42DCB0F7F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250" y="6100763"/>
            <a:ext cx="1066800" cy="5715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83EF62C-A882-4ED8-A15D-7A173EE74C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5225" y="6000751"/>
            <a:ext cx="771524" cy="77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532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36E49C-11A0-4C95-8A6E-FC7E9C57C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32" y="1399032"/>
            <a:ext cx="3236976" cy="4069080"/>
          </a:xfrm>
        </p:spPr>
        <p:txBody>
          <a:bodyPr rtlCol="0" anchor="ctr">
            <a:normAutofit/>
          </a:bodyPr>
          <a:lstStyle/>
          <a:p>
            <a:pPr rtl="0"/>
            <a:r>
              <a:rPr lang="pt-PT" dirty="0" err="1"/>
              <a:t>Year</a:t>
            </a:r>
            <a:r>
              <a:rPr lang="pt-PT" dirty="0"/>
              <a:t> 2 </a:t>
            </a:r>
            <a:r>
              <a:rPr lang="pt-PT" dirty="0" err="1"/>
              <a:t>topic</a:t>
            </a:r>
            <a:r>
              <a:rPr lang="pt-PT" dirty="0"/>
              <a:t>:</a:t>
            </a:r>
            <a:br>
              <a:rPr lang="pt-PT" dirty="0"/>
            </a:br>
            <a:br>
              <a:rPr lang="pt-PT" dirty="0"/>
            </a:br>
            <a:r>
              <a:rPr lang="pt-PT" dirty="0"/>
              <a:t>Gender </a:t>
            </a:r>
            <a:r>
              <a:rPr lang="pt-PT" dirty="0" err="1"/>
              <a:t>Equality</a:t>
            </a:r>
            <a:endParaRPr lang="pt-PT" dirty="0"/>
          </a:p>
        </p:txBody>
      </p:sp>
      <p:pic>
        <p:nvPicPr>
          <p:cNvPr id="7" name="Imagem 6" descr="Uma imagem com texto, quadro branco&#10;&#10;Descrição gerada automaticamente">
            <a:extLst>
              <a:ext uri="{FF2B5EF4-FFF2-40B4-BE49-F238E27FC236}">
                <a16:creationId xmlns:a16="http://schemas.microsoft.com/office/drawing/2014/main" id="{2F4EE8BA-42FB-4EFD-BFE3-229081503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8152" y="1595365"/>
            <a:ext cx="5111496" cy="3795285"/>
          </a:xfrm>
          <a:prstGeom prst="rect">
            <a:avLst/>
          </a:prstGeom>
          <a:noFill/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266597B0-12F5-463E-8670-CC860F29A6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250" y="6100763"/>
            <a:ext cx="1066800" cy="5715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1B42E5B-6DF9-4CCB-A9C9-5827AF5843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5225" y="6000751"/>
            <a:ext cx="771524" cy="77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602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a Data 4" hidden="1">
            <a:extLst>
              <a:ext uri="{FF2B5EF4-FFF2-40B4-BE49-F238E27FC236}">
                <a16:creationId xmlns:a16="http://schemas.microsoft.com/office/drawing/2014/main" id="{15E91BA5-522F-461B-B80D-F654D478AD34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  <a:defRPr/>
            </a:pPr>
            <a:r>
              <a:rPr lang="pt-PT" noProof="0"/>
              <a:t>03/09/20XX</a:t>
            </a:r>
          </a:p>
        </p:txBody>
      </p:sp>
      <p:sp>
        <p:nvSpPr>
          <p:cNvPr id="7" name="Marcador de Posição do Número do Diapositivo 6" hidden="1">
            <a:extLst>
              <a:ext uri="{FF2B5EF4-FFF2-40B4-BE49-F238E27FC236}">
                <a16:creationId xmlns:a16="http://schemas.microsoft.com/office/drawing/2014/main" id="{E703E633-5861-4D0F-AF3E-ECEDECD9A19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  <a:defRPr/>
            </a:pPr>
            <a:fld id="{D76B855D-E9CC-4FF8-AD85-6CDC7B89A0DE}" type="slidenum">
              <a:rPr lang="pt-PT" noProof="0" smtClean="0"/>
              <a:pPr rtl="0">
                <a:spcAft>
                  <a:spcPts val="600"/>
                </a:spcAft>
                <a:defRPr/>
              </a:pPr>
              <a:t>20</a:t>
            </a:fld>
            <a:endParaRPr lang="pt-PT" noProof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FA70332-66B3-4F6B-ADA5-99B51CA86D14}"/>
              </a:ext>
            </a:extLst>
          </p:cNvPr>
          <p:cNvSpPr txBox="1"/>
          <p:nvPr/>
        </p:nvSpPr>
        <p:spPr>
          <a:xfrm>
            <a:off x="1066801" y="2707264"/>
            <a:ext cx="9863666" cy="72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 </a:t>
            </a:r>
            <a:r>
              <a:rPr lang="pt-PT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silent</a:t>
            </a:r>
            <a: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woman</a:t>
            </a:r>
            <a: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pt-PT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gift</a:t>
            </a:r>
            <a: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</a:t>
            </a:r>
            <a: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A0F763E-F2EC-4E1E-AA89-EA034E3E3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0" y="6100763"/>
            <a:ext cx="1066800" cy="5715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0EBEC5B5-005D-4BF5-AE85-A3157CDB7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5225" y="6000751"/>
            <a:ext cx="771524" cy="77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0225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A silent woman is a gift from God. - IdleHearts">
            <a:extLst>
              <a:ext uri="{FF2B5EF4-FFF2-40B4-BE49-F238E27FC236}">
                <a16:creationId xmlns:a16="http://schemas.microsoft.com/office/drawing/2014/main" id="{03A51975-7371-4AEE-9D2B-2CC79F6C0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856" y="425450"/>
            <a:ext cx="6364288" cy="63642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Marcador de Posição da Data 4" hidden="1">
            <a:extLst>
              <a:ext uri="{FF2B5EF4-FFF2-40B4-BE49-F238E27FC236}">
                <a16:creationId xmlns:a16="http://schemas.microsoft.com/office/drawing/2014/main" id="{163B1A45-929B-47C8-A6B6-11033B1D55C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  <a:defRPr/>
            </a:pPr>
            <a:r>
              <a:rPr lang="pt-PT" noProof="0"/>
              <a:t>03/09/20XX</a:t>
            </a:r>
          </a:p>
        </p:txBody>
      </p:sp>
      <p:sp>
        <p:nvSpPr>
          <p:cNvPr id="7" name="Marcador de Posição do Número do Diapositivo 6" hidden="1">
            <a:extLst>
              <a:ext uri="{FF2B5EF4-FFF2-40B4-BE49-F238E27FC236}">
                <a16:creationId xmlns:a16="http://schemas.microsoft.com/office/drawing/2014/main" id="{2A775B6D-2615-4363-969E-CEA94AB5D5B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  <a:defRPr/>
            </a:pPr>
            <a:fld id="{D76B855D-E9CC-4FF8-AD85-6CDC7B89A0DE}" type="slidenum">
              <a:rPr lang="pt-PT" noProof="0" smtClean="0"/>
              <a:pPr rtl="0">
                <a:spcAft>
                  <a:spcPts val="600"/>
                </a:spcAft>
                <a:defRPr/>
              </a:pPr>
              <a:t>21</a:t>
            </a:fld>
            <a:endParaRPr lang="pt-PT" noProof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865BD9B-7862-40AF-A31D-9BEB64492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250" y="6100763"/>
            <a:ext cx="1066800" cy="5715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CEF377FB-E66D-4D1A-9E41-3B019E7056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5225" y="6000751"/>
            <a:ext cx="771524" cy="77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1689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a Data 4" hidden="1">
            <a:extLst>
              <a:ext uri="{FF2B5EF4-FFF2-40B4-BE49-F238E27FC236}">
                <a16:creationId xmlns:a16="http://schemas.microsoft.com/office/drawing/2014/main" id="{15E91BA5-522F-461B-B80D-F654D478AD34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  <a:defRPr/>
            </a:pPr>
            <a:r>
              <a:rPr lang="pt-PT" noProof="0"/>
              <a:t>03/09/20XX</a:t>
            </a:r>
          </a:p>
        </p:txBody>
      </p:sp>
      <p:sp>
        <p:nvSpPr>
          <p:cNvPr id="7" name="Marcador de Posição do Número do Diapositivo 6" hidden="1">
            <a:extLst>
              <a:ext uri="{FF2B5EF4-FFF2-40B4-BE49-F238E27FC236}">
                <a16:creationId xmlns:a16="http://schemas.microsoft.com/office/drawing/2014/main" id="{E703E633-5861-4D0F-AF3E-ECEDECD9A19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  <a:defRPr/>
            </a:pPr>
            <a:fld id="{D76B855D-E9CC-4FF8-AD85-6CDC7B89A0DE}" type="slidenum">
              <a:rPr lang="pt-PT" noProof="0" smtClean="0"/>
              <a:pPr rtl="0">
                <a:spcAft>
                  <a:spcPts val="600"/>
                </a:spcAft>
                <a:defRPr/>
              </a:pPr>
              <a:t>22</a:t>
            </a:fld>
            <a:endParaRPr lang="pt-PT" noProof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FA70332-66B3-4F6B-ADA5-99B51CA86D14}"/>
              </a:ext>
            </a:extLst>
          </p:cNvPr>
          <p:cNvSpPr txBox="1"/>
          <p:nvPr/>
        </p:nvSpPr>
        <p:spPr>
          <a:xfrm>
            <a:off x="1066801" y="2707264"/>
            <a:ext cx="9863666" cy="1380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pt-PT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</a:t>
            </a:r>
            <a:r>
              <a:rPr lang="pt-PT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women</a:t>
            </a:r>
            <a:r>
              <a:rPr lang="pt-PT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 </a:t>
            </a:r>
            <a:r>
              <a:rPr lang="pt-PT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expected</a:t>
            </a:r>
            <a:r>
              <a:rPr lang="pt-PT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do </a:t>
            </a:r>
            <a:r>
              <a:rPr lang="pt-PT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pt-PT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same</a:t>
            </a:r>
            <a:r>
              <a:rPr lang="pt-PT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</a:t>
            </a:r>
            <a:r>
              <a:rPr lang="pt-PT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 </a:t>
            </a:r>
            <a:r>
              <a:rPr lang="pt-PT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</a:t>
            </a:r>
            <a:r>
              <a:rPr lang="pt-PT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PT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pt-PT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must </a:t>
            </a:r>
            <a:r>
              <a:rPr lang="pt-PT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teach</a:t>
            </a:r>
            <a:r>
              <a:rPr lang="pt-PT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them</a:t>
            </a:r>
            <a:r>
              <a:rPr lang="pt-PT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pt-PT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same</a:t>
            </a:r>
            <a:r>
              <a:rPr lang="pt-PT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things</a:t>
            </a:r>
            <a: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C7D0722-F311-4D1D-B638-563B6C952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0" y="6100763"/>
            <a:ext cx="1066800" cy="5715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DE30104-AA1F-4480-95FF-5BC4F3550C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5225" y="6000751"/>
            <a:ext cx="771524" cy="77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012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m texto&#10;&#10;Descrição gerada automaticamente">
            <a:extLst>
              <a:ext uri="{FF2B5EF4-FFF2-40B4-BE49-F238E27FC236}">
                <a16:creationId xmlns:a16="http://schemas.microsoft.com/office/drawing/2014/main" id="{E24B8B62-2F34-4C3D-AD54-62DE07778C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856" y="425450"/>
            <a:ext cx="6364288" cy="63642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Marcador de Posição da Data 4" hidden="1">
            <a:extLst>
              <a:ext uri="{FF2B5EF4-FFF2-40B4-BE49-F238E27FC236}">
                <a16:creationId xmlns:a16="http://schemas.microsoft.com/office/drawing/2014/main" id="{163B1A45-929B-47C8-A6B6-11033B1D55C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  <a:defRPr/>
            </a:pPr>
            <a:r>
              <a:rPr lang="pt-PT" noProof="0"/>
              <a:t>03/09/20XX</a:t>
            </a:r>
          </a:p>
        </p:txBody>
      </p:sp>
      <p:sp>
        <p:nvSpPr>
          <p:cNvPr id="7" name="Marcador de Posição do Número do Diapositivo 6" hidden="1">
            <a:extLst>
              <a:ext uri="{FF2B5EF4-FFF2-40B4-BE49-F238E27FC236}">
                <a16:creationId xmlns:a16="http://schemas.microsoft.com/office/drawing/2014/main" id="{2A775B6D-2615-4363-969E-CEA94AB5D5B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  <a:defRPr/>
            </a:pPr>
            <a:fld id="{D76B855D-E9CC-4FF8-AD85-6CDC7B89A0DE}" type="slidenum">
              <a:rPr lang="pt-PT" noProof="0" smtClean="0"/>
              <a:pPr rtl="0">
                <a:spcAft>
                  <a:spcPts val="600"/>
                </a:spcAft>
                <a:defRPr/>
              </a:pPr>
              <a:t>23</a:t>
            </a:fld>
            <a:endParaRPr lang="pt-PT" noProof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94A85FB-4ED6-40C9-83BB-33D549A1A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250" y="6100763"/>
            <a:ext cx="1066800" cy="5715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591A05C5-5A12-43BE-A873-69ED20AE02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5225" y="6000751"/>
            <a:ext cx="771524" cy="77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4844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a Data 4" hidden="1">
            <a:extLst>
              <a:ext uri="{FF2B5EF4-FFF2-40B4-BE49-F238E27FC236}">
                <a16:creationId xmlns:a16="http://schemas.microsoft.com/office/drawing/2014/main" id="{15E91BA5-522F-461B-B80D-F654D478AD34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  <a:defRPr/>
            </a:pPr>
            <a:r>
              <a:rPr lang="pt-PT" noProof="0"/>
              <a:t>03/09/20XX</a:t>
            </a:r>
          </a:p>
        </p:txBody>
      </p:sp>
      <p:sp>
        <p:nvSpPr>
          <p:cNvPr id="7" name="Marcador de Posição do Número do Diapositivo 6" hidden="1">
            <a:extLst>
              <a:ext uri="{FF2B5EF4-FFF2-40B4-BE49-F238E27FC236}">
                <a16:creationId xmlns:a16="http://schemas.microsoft.com/office/drawing/2014/main" id="{E703E633-5861-4D0F-AF3E-ECEDECD9A19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  <a:defRPr/>
            </a:pPr>
            <a:fld id="{D76B855D-E9CC-4FF8-AD85-6CDC7B89A0DE}" type="slidenum">
              <a:rPr lang="pt-PT" noProof="0" smtClean="0"/>
              <a:pPr rtl="0">
                <a:spcAft>
                  <a:spcPts val="600"/>
                </a:spcAft>
                <a:defRPr/>
              </a:pPr>
              <a:t>24</a:t>
            </a:fld>
            <a:endParaRPr lang="pt-PT" noProof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FA70332-66B3-4F6B-ADA5-99B51CA86D14}"/>
              </a:ext>
            </a:extLst>
          </p:cNvPr>
          <p:cNvSpPr txBox="1"/>
          <p:nvPr/>
        </p:nvSpPr>
        <p:spPr>
          <a:xfrm>
            <a:off x="1041401" y="2080169"/>
            <a:ext cx="9863666" cy="2697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pt-PT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Feminism</a:t>
            </a:r>
            <a:r>
              <a:rPr lang="pt-PT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encourages</a:t>
            </a:r>
            <a:r>
              <a:rPr lang="pt-PT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women</a:t>
            </a:r>
            <a:r>
              <a:rPr lang="pt-PT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pt-PT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leave</a:t>
            </a:r>
            <a:r>
              <a:rPr lang="pt-PT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their</a:t>
            </a:r>
            <a:r>
              <a:rPr lang="pt-PT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husbands</a:t>
            </a:r>
            <a:r>
              <a:rPr lang="pt-PT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PT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kill</a:t>
            </a:r>
            <a:r>
              <a:rPr lang="pt-PT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their</a:t>
            </a:r>
            <a:r>
              <a:rPr lang="pt-PT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children</a:t>
            </a:r>
            <a:r>
              <a:rPr lang="pt-PT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PT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practice</a:t>
            </a:r>
            <a:r>
              <a:rPr lang="pt-PT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witchcraft</a:t>
            </a:r>
            <a:r>
              <a:rPr lang="pt-PT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PT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destroy</a:t>
            </a:r>
            <a:r>
              <a:rPr lang="pt-PT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capitalism</a:t>
            </a:r>
            <a:r>
              <a:rPr lang="pt-PT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pt-PT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become</a:t>
            </a:r>
            <a:r>
              <a:rPr lang="pt-PT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lesbians</a:t>
            </a:r>
            <a: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A47C05B-CE57-40AB-A177-421C23BA2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0" y="6100763"/>
            <a:ext cx="1066800" cy="5715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27D6A57-0A8C-46CE-AA4A-A363D669B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5225" y="6000751"/>
            <a:ext cx="771524" cy="77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3853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m texto&#10;&#10;Descrição gerada automaticamente">
            <a:extLst>
              <a:ext uri="{FF2B5EF4-FFF2-40B4-BE49-F238E27FC236}">
                <a16:creationId xmlns:a16="http://schemas.microsoft.com/office/drawing/2014/main" id="{5B2691DE-4B41-4C1F-BF8E-22CE591A5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50285" y="425450"/>
            <a:ext cx="5091430" cy="63642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Marcador de Posição da Data 4" hidden="1">
            <a:extLst>
              <a:ext uri="{FF2B5EF4-FFF2-40B4-BE49-F238E27FC236}">
                <a16:creationId xmlns:a16="http://schemas.microsoft.com/office/drawing/2014/main" id="{163B1A45-929B-47C8-A6B6-11033B1D55C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  <a:defRPr/>
            </a:pPr>
            <a:r>
              <a:rPr lang="pt-PT" noProof="0"/>
              <a:t>03/09/20XX</a:t>
            </a:r>
          </a:p>
        </p:txBody>
      </p:sp>
      <p:sp>
        <p:nvSpPr>
          <p:cNvPr id="7" name="Marcador de Posição do Número do Diapositivo 6" hidden="1">
            <a:extLst>
              <a:ext uri="{FF2B5EF4-FFF2-40B4-BE49-F238E27FC236}">
                <a16:creationId xmlns:a16="http://schemas.microsoft.com/office/drawing/2014/main" id="{2A775B6D-2615-4363-969E-CEA94AB5D5B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  <a:defRPr/>
            </a:pPr>
            <a:fld id="{D76B855D-E9CC-4FF8-AD85-6CDC7B89A0DE}" type="slidenum">
              <a:rPr lang="pt-PT" noProof="0" smtClean="0"/>
              <a:pPr rtl="0">
                <a:spcAft>
                  <a:spcPts val="600"/>
                </a:spcAft>
                <a:defRPr/>
              </a:pPr>
              <a:t>25</a:t>
            </a:fld>
            <a:endParaRPr lang="pt-PT" noProof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7C514B3-2642-42D9-A319-3F3498EF3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250" y="6100763"/>
            <a:ext cx="1066800" cy="5715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5F677A7C-0A12-4652-A563-908B2BF99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5225" y="6000751"/>
            <a:ext cx="771524" cy="77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6828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a Data 4" hidden="1">
            <a:extLst>
              <a:ext uri="{FF2B5EF4-FFF2-40B4-BE49-F238E27FC236}">
                <a16:creationId xmlns:a16="http://schemas.microsoft.com/office/drawing/2014/main" id="{15E91BA5-522F-461B-B80D-F654D478AD34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  <a:defRPr/>
            </a:pPr>
            <a:r>
              <a:rPr lang="pt-PT" noProof="0"/>
              <a:t>03/09/20XX</a:t>
            </a:r>
          </a:p>
        </p:txBody>
      </p:sp>
      <p:sp>
        <p:nvSpPr>
          <p:cNvPr id="7" name="Marcador de Posição do Número do Diapositivo 6" hidden="1">
            <a:extLst>
              <a:ext uri="{FF2B5EF4-FFF2-40B4-BE49-F238E27FC236}">
                <a16:creationId xmlns:a16="http://schemas.microsoft.com/office/drawing/2014/main" id="{E703E633-5861-4D0F-AF3E-ECEDECD9A19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  <a:defRPr/>
            </a:pPr>
            <a:fld id="{D76B855D-E9CC-4FF8-AD85-6CDC7B89A0DE}" type="slidenum">
              <a:rPr lang="pt-PT" noProof="0" smtClean="0"/>
              <a:pPr rtl="0">
                <a:spcAft>
                  <a:spcPts val="600"/>
                </a:spcAft>
                <a:defRPr/>
              </a:pPr>
              <a:t>26</a:t>
            </a:fld>
            <a:endParaRPr lang="pt-PT" noProof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FA70332-66B3-4F6B-ADA5-99B51CA86D14}"/>
              </a:ext>
            </a:extLst>
          </p:cNvPr>
          <p:cNvSpPr txBox="1"/>
          <p:nvPr/>
        </p:nvSpPr>
        <p:spPr>
          <a:xfrm>
            <a:off x="1041401" y="2080169"/>
            <a:ext cx="9863666" cy="2039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“No country can </a:t>
            </a:r>
            <a:r>
              <a:rPr lang="pt-PT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</a:t>
            </a:r>
            <a:r>
              <a:rPr lang="pt-PT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truly</a:t>
            </a:r>
            <a:r>
              <a:rPr lang="pt-PT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flourish</a:t>
            </a:r>
            <a:r>
              <a:rPr lang="pt-PT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</a:t>
            </a:r>
            <a:r>
              <a:rPr lang="pt-PT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pt-PT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stifles</a:t>
            </a:r>
            <a:r>
              <a:rPr lang="pt-PT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pt-PT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potential</a:t>
            </a:r>
            <a:r>
              <a:rPr lang="pt-PT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pt-PT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its</a:t>
            </a:r>
            <a:r>
              <a:rPr lang="pt-PT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women</a:t>
            </a:r>
            <a:r>
              <a:rPr lang="pt-PT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pt-PT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deprives</a:t>
            </a:r>
            <a:r>
              <a:rPr lang="pt-PT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itself</a:t>
            </a:r>
            <a:r>
              <a:rPr lang="pt-PT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pt-PT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pt-PT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contribution</a:t>
            </a:r>
            <a:r>
              <a:rPr lang="pt-PT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pt-PT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half</a:t>
            </a:r>
            <a:r>
              <a:rPr lang="pt-PT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pt-PT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its</a:t>
            </a:r>
            <a:r>
              <a:rPr lang="pt-PT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citizens</a:t>
            </a:r>
            <a: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84DBCA9-3160-483F-B4E0-4F5AFC883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0" y="6100763"/>
            <a:ext cx="1066800" cy="5715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A6AB7386-9EF9-4E59-8B25-E02F017FA0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5225" y="6000751"/>
            <a:ext cx="771524" cy="77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3961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a Data 4" hidden="1">
            <a:extLst>
              <a:ext uri="{FF2B5EF4-FFF2-40B4-BE49-F238E27FC236}">
                <a16:creationId xmlns:a16="http://schemas.microsoft.com/office/drawing/2014/main" id="{163B1A45-929B-47C8-A6B6-11033B1D55C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  <a:defRPr/>
            </a:pPr>
            <a:r>
              <a:rPr lang="pt-PT" noProof="0"/>
              <a:t>03/09/20XX</a:t>
            </a:r>
          </a:p>
        </p:txBody>
      </p:sp>
      <p:sp>
        <p:nvSpPr>
          <p:cNvPr id="7" name="Marcador de Posição do Número do Diapositivo 6" hidden="1">
            <a:extLst>
              <a:ext uri="{FF2B5EF4-FFF2-40B4-BE49-F238E27FC236}">
                <a16:creationId xmlns:a16="http://schemas.microsoft.com/office/drawing/2014/main" id="{2A775B6D-2615-4363-969E-CEA94AB5D5B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  <a:defRPr/>
            </a:pPr>
            <a:fld id="{D76B855D-E9CC-4FF8-AD85-6CDC7B89A0DE}" type="slidenum">
              <a:rPr lang="pt-PT" noProof="0" smtClean="0"/>
              <a:pPr rtl="0">
                <a:spcAft>
                  <a:spcPts val="600"/>
                </a:spcAft>
                <a:defRPr/>
              </a:pPr>
              <a:t>27</a:t>
            </a:fld>
            <a:endParaRPr lang="pt-PT" noProof="0"/>
          </a:p>
        </p:txBody>
      </p:sp>
      <p:pic>
        <p:nvPicPr>
          <p:cNvPr id="9" name="Imagem 8" descr="Uma imagem com texto, pessoa, mulher, sorriso&#10;&#10;Descrição gerada automaticamente">
            <a:extLst>
              <a:ext uri="{FF2B5EF4-FFF2-40B4-BE49-F238E27FC236}">
                <a16:creationId xmlns:a16="http://schemas.microsoft.com/office/drawing/2014/main" id="{148F17F9-C6B9-4A57-85F2-A5D830DC86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198" y="303198"/>
            <a:ext cx="6251603" cy="6251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9596C95-E237-4AE1-9247-5C1FBD6F8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250" y="6100763"/>
            <a:ext cx="1066800" cy="5715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15BA28F-ADB5-421E-ADFB-44FDE5E37C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5225" y="6000751"/>
            <a:ext cx="771524" cy="77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273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F1EDD6-F64A-4067-A056-205B54DF2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Let’s</a:t>
            </a:r>
            <a:r>
              <a:rPr lang="pt-PT" dirty="0"/>
              <a:t> </a:t>
            </a:r>
            <a:r>
              <a:rPr lang="pt-PT" dirty="0" err="1"/>
              <a:t>reflect</a:t>
            </a:r>
            <a:r>
              <a:rPr lang="pt-PT" dirty="0"/>
              <a:t>!</a:t>
            </a:r>
          </a:p>
        </p:txBody>
      </p:sp>
      <p:sp>
        <p:nvSpPr>
          <p:cNvPr id="9" name="Marcador de Posição de Conteúdo 8">
            <a:extLst>
              <a:ext uri="{FF2B5EF4-FFF2-40B4-BE49-F238E27FC236}">
                <a16:creationId xmlns:a16="http://schemas.microsoft.com/office/drawing/2014/main" id="{79570AB8-4B3F-4000-9A89-71DF514AC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>
              <a:buNone/>
            </a:pPr>
            <a:r>
              <a:rPr lang="pt-PT" sz="2600" dirty="0" err="1">
                <a:latin typeface="Abadi" panose="020B0604020104020204" pitchFamily="34" charset="0"/>
              </a:rPr>
              <a:t>Sit</a:t>
            </a:r>
            <a:r>
              <a:rPr lang="pt-PT" sz="2600" dirty="0">
                <a:latin typeface="Abadi" panose="020B0604020104020204" pitchFamily="34" charset="0"/>
              </a:rPr>
              <a:t> in a </a:t>
            </a:r>
            <a:r>
              <a:rPr lang="pt-PT" sz="2600" dirty="0" err="1">
                <a:latin typeface="Abadi" panose="020B0604020104020204" pitchFamily="34" charset="0"/>
              </a:rPr>
              <a:t>circle</a:t>
            </a:r>
            <a:r>
              <a:rPr lang="pt-PT" sz="2600" dirty="0">
                <a:latin typeface="Abadi" panose="020B0604020104020204" pitchFamily="34" charset="0"/>
              </a:rPr>
              <a:t> </a:t>
            </a:r>
            <a:r>
              <a:rPr lang="pt-PT" sz="2600" dirty="0" err="1">
                <a:latin typeface="Abadi" panose="020B0604020104020204" pitchFamily="34" charset="0"/>
              </a:rPr>
              <a:t>and</a:t>
            </a:r>
            <a:r>
              <a:rPr lang="pt-PT" sz="2600" dirty="0">
                <a:latin typeface="Abadi" panose="020B0604020104020204" pitchFamily="34" charset="0"/>
              </a:rPr>
              <a:t> </a:t>
            </a:r>
            <a:r>
              <a:rPr lang="pt-PT" sz="2600" dirty="0" err="1">
                <a:latin typeface="Abadi" panose="020B0604020104020204" pitchFamily="34" charset="0"/>
              </a:rPr>
              <a:t>think</a:t>
            </a:r>
            <a:r>
              <a:rPr lang="pt-PT" sz="2600" dirty="0">
                <a:latin typeface="Abadi" panose="020B0604020104020204" pitchFamily="34" charset="0"/>
              </a:rPr>
              <a:t> for a minute. </a:t>
            </a:r>
          </a:p>
          <a:p>
            <a:pPr marL="0" lvl="1" indent="0">
              <a:buNone/>
            </a:pPr>
            <a:r>
              <a:rPr lang="pt-PT" sz="2600" dirty="0" err="1">
                <a:latin typeface="Abadi" panose="020B0604020104020204" pitchFamily="34" charset="0"/>
              </a:rPr>
              <a:t>Which</a:t>
            </a:r>
            <a:r>
              <a:rPr lang="pt-PT" sz="2600" dirty="0">
                <a:latin typeface="Abadi" panose="020B0604020104020204" pitchFamily="34" charset="0"/>
              </a:rPr>
              <a:t> </a:t>
            </a:r>
            <a:r>
              <a:rPr lang="pt-PT" sz="2600" dirty="0" err="1">
                <a:latin typeface="Abadi" panose="020B0604020104020204" pitchFamily="34" charset="0"/>
              </a:rPr>
              <a:t>quote</a:t>
            </a:r>
            <a:r>
              <a:rPr lang="pt-PT" sz="2600" dirty="0">
                <a:latin typeface="Abadi" panose="020B0604020104020204" pitchFamily="34" charset="0"/>
              </a:rPr>
              <a:t> </a:t>
            </a:r>
            <a:r>
              <a:rPr lang="pt-PT" sz="2600" dirty="0" err="1">
                <a:latin typeface="Abadi" panose="020B0604020104020204" pitchFamily="34" charset="0"/>
              </a:rPr>
              <a:t>caught</a:t>
            </a:r>
            <a:r>
              <a:rPr lang="pt-PT" sz="2600" dirty="0">
                <a:latin typeface="Abadi" panose="020B0604020104020204" pitchFamily="34" charset="0"/>
              </a:rPr>
              <a:t> </a:t>
            </a:r>
            <a:r>
              <a:rPr lang="pt-PT" sz="2600" dirty="0" err="1">
                <a:latin typeface="Abadi" panose="020B0604020104020204" pitchFamily="34" charset="0"/>
              </a:rPr>
              <a:t>your</a:t>
            </a:r>
            <a:r>
              <a:rPr lang="pt-PT" sz="2600" dirty="0">
                <a:latin typeface="Abadi" panose="020B0604020104020204" pitchFamily="34" charset="0"/>
              </a:rPr>
              <a:t> </a:t>
            </a:r>
            <a:r>
              <a:rPr lang="pt-PT" sz="2600" dirty="0" err="1">
                <a:latin typeface="Abadi" panose="020B0604020104020204" pitchFamily="34" charset="0"/>
              </a:rPr>
              <a:t>attention</a:t>
            </a:r>
            <a:r>
              <a:rPr lang="pt-PT" sz="2600" dirty="0">
                <a:latin typeface="Abadi" panose="020B0604020104020204" pitchFamily="34" charset="0"/>
              </a:rPr>
              <a:t> </a:t>
            </a:r>
            <a:r>
              <a:rPr lang="pt-PT" sz="2600" dirty="0" err="1">
                <a:latin typeface="Abadi" panose="020B0604020104020204" pitchFamily="34" charset="0"/>
              </a:rPr>
              <a:t>the</a:t>
            </a:r>
            <a:r>
              <a:rPr lang="pt-PT" sz="2600" dirty="0">
                <a:latin typeface="Abadi" panose="020B0604020104020204" pitchFamily="34" charset="0"/>
              </a:rPr>
              <a:t> </a:t>
            </a:r>
            <a:r>
              <a:rPr lang="pt-PT" sz="2600" dirty="0" err="1">
                <a:latin typeface="Abadi" panose="020B0604020104020204" pitchFamily="34" charset="0"/>
              </a:rPr>
              <a:t>most</a:t>
            </a:r>
            <a:r>
              <a:rPr lang="pt-PT" sz="2600" dirty="0">
                <a:latin typeface="Abadi" panose="020B0604020104020204" pitchFamily="34" charset="0"/>
              </a:rPr>
              <a:t>? </a:t>
            </a:r>
            <a:r>
              <a:rPr lang="pt-PT" sz="2600" dirty="0" err="1">
                <a:latin typeface="Abadi" panose="020B0604020104020204" pitchFamily="34" charset="0"/>
              </a:rPr>
              <a:t>Why</a:t>
            </a:r>
            <a:r>
              <a:rPr lang="pt-PT" sz="2600" dirty="0">
                <a:latin typeface="Abadi" panose="020B0604020104020204" pitchFamily="34" charset="0"/>
              </a:rPr>
              <a:t>?</a:t>
            </a:r>
          </a:p>
          <a:p>
            <a:pPr marL="0" lvl="1" indent="0">
              <a:buNone/>
            </a:pPr>
            <a:endParaRPr lang="pt-PT" sz="2600" dirty="0">
              <a:latin typeface="Abadi" panose="020B0604020104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570F8FF-9BBD-4694-A148-8C4F53FD4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0" y="6100763"/>
            <a:ext cx="1066800" cy="5715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8C8CB0B-D96E-4233-B60F-AE0CA8FA4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5225" y="6000751"/>
            <a:ext cx="771524" cy="77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43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7B3EB7-94C4-4EE1-9DB4-74174D708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989045"/>
            <a:ext cx="11226406" cy="970384"/>
          </a:xfrm>
        </p:spPr>
        <p:txBody>
          <a:bodyPr>
            <a:normAutofit fontScale="90000"/>
          </a:bodyPr>
          <a:lstStyle/>
          <a:p>
            <a:r>
              <a:rPr lang="pt-PT" dirty="0" err="1">
                <a:solidFill>
                  <a:srgbClr val="0070C0"/>
                </a:solidFill>
              </a:rPr>
              <a:t>Lecture</a:t>
            </a:r>
            <a:r>
              <a:rPr lang="pt-PT" dirty="0">
                <a:solidFill>
                  <a:srgbClr val="0070C0"/>
                </a:solidFill>
              </a:rPr>
              <a:t> #1</a:t>
            </a:r>
            <a:br>
              <a:rPr lang="pt-PT" dirty="0">
                <a:solidFill>
                  <a:srgbClr val="0070C0"/>
                </a:solidFill>
              </a:rPr>
            </a:br>
            <a:r>
              <a:rPr lang="pt-PT" dirty="0">
                <a:solidFill>
                  <a:srgbClr val="0070C0"/>
                </a:solidFill>
              </a:rPr>
              <a:t>Jorge Peixoto Freitas – </a:t>
            </a:r>
            <a:r>
              <a:rPr lang="pt-PT" dirty="0" err="1">
                <a:solidFill>
                  <a:srgbClr val="0070C0"/>
                </a:solidFill>
              </a:rPr>
              <a:t>Researcher</a:t>
            </a:r>
            <a:r>
              <a:rPr lang="pt-PT" dirty="0">
                <a:solidFill>
                  <a:srgbClr val="0070C0"/>
                </a:solidFill>
              </a:rPr>
              <a:t> </a:t>
            </a:r>
            <a:r>
              <a:rPr lang="pt-PT" dirty="0" err="1">
                <a:solidFill>
                  <a:srgbClr val="0070C0"/>
                </a:solidFill>
              </a:rPr>
              <a:t>at</a:t>
            </a:r>
            <a:r>
              <a:rPr lang="pt-PT" dirty="0">
                <a:solidFill>
                  <a:srgbClr val="0070C0"/>
                </a:solidFill>
              </a:rPr>
              <a:t> Porto </a:t>
            </a:r>
            <a:r>
              <a:rPr lang="pt-PT" dirty="0" err="1">
                <a:solidFill>
                  <a:srgbClr val="0070C0"/>
                </a:solidFill>
              </a:rPr>
              <a:t>University</a:t>
            </a:r>
            <a:br>
              <a:rPr lang="pt-PT" dirty="0"/>
            </a:br>
            <a:endParaRPr lang="pt-PT" sz="2200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069140D-B498-4549-84C0-FFD6D108D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576" y="2808514"/>
            <a:ext cx="9829800" cy="2962323"/>
          </a:xfrm>
        </p:spPr>
        <p:txBody>
          <a:bodyPr/>
          <a:lstStyle/>
          <a:p>
            <a:pPr marL="0" indent="0" algn="ctr">
              <a:buNone/>
            </a:pPr>
            <a:r>
              <a:rPr lang="en-US" sz="6000" b="0" i="0" dirty="0">
                <a:solidFill>
                  <a:srgbClr val="222222"/>
                </a:solidFill>
                <a:effectLst/>
                <a:latin typeface="Segoe UI Variable Text" pitchFamily="2" charset="0"/>
              </a:rPr>
              <a:t>Sex, Gender and Social Roles</a:t>
            </a:r>
            <a:endParaRPr lang="pt-PT" sz="6000" dirty="0">
              <a:highlight>
                <a:srgbClr val="FFFF00"/>
              </a:highlight>
              <a:latin typeface="Segoe UI Variable Text" pitchFamily="2" charset="0"/>
            </a:endParaRPr>
          </a:p>
          <a:p>
            <a:pPr marL="0" indent="0">
              <a:buNone/>
            </a:pPr>
            <a:endParaRPr lang="pt-PT" dirty="0">
              <a:highlight>
                <a:srgbClr val="FFFF00"/>
              </a:highlight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106C64B-04E9-460F-939D-3D051D6CF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0" y="6100763"/>
            <a:ext cx="1066800" cy="5715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BFC7778C-A6FB-445D-8DC2-B9FD4D8BC3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5225" y="6000751"/>
            <a:ext cx="771524" cy="77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063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B290457-2071-4F7C-9327-CE85A282B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 dirty="0" err="1"/>
              <a:t>Welcome</a:t>
            </a:r>
            <a:r>
              <a:rPr lang="pt-PT" dirty="0"/>
              <a:t>!</a:t>
            </a:r>
          </a:p>
        </p:txBody>
      </p:sp>
      <p:sp>
        <p:nvSpPr>
          <p:cNvPr id="5" name="Marcador de Posição de Conteúdo 4">
            <a:extLst>
              <a:ext uri="{FF2B5EF4-FFF2-40B4-BE49-F238E27FC236}">
                <a16:creationId xmlns:a16="http://schemas.microsoft.com/office/drawing/2014/main" id="{B67B1E24-2840-4BB0-AE5A-2320A01CB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pt-PT" dirty="0" err="1"/>
              <a:t>We’ve</a:t>
            </a:r>
            <a:r>
              <a:rPr lang="pt-PT" dirty="0"/>
              <a:t> </a:t>
            </a:r>
            <a:r>
              <a:rPr lang="pt-PT" dirty="0" err="1"/>
              <a:t>been</a:t>
            </a:r>
            <a:r>
              <a:rPr lang="pt-PT" dirty="0"/>
              <a:t> </a:t>
            </a:r>
            <a:r>
              <a:rPr lang="pt-PT" dirty="0" err="1"/>
              <a:t>looking</a:t>
            </a:r>
            <a:r>
              <a:rPr lang="pt-PT" dirty="0"/>
              <a:t> </a:t>
            </a:r>
            <a:r>
              <a:rPr lang="pt-PT" dirty="0" err="1"/>
              <a:t>forward</a:t>
            </a:r>
            <a:r>
              <a:rPr lang="pt-PT" dirty="0"/>
              <a:t> to </a:t>
            </a:r>
            <a:r>
              <a:rPr lang="pt-PT" dirty="0" err="1"/>
              <a:t>meet</a:t>
            </a:r>
            <a:r>
              <a:rPr lang="pt-PT" dirty="0"/>
              <a:t> </a:t>
            </a:r>
            <a:r>
              <a:rPr lang="pt-PT" dirty="0" err="1"/>
              <a:t>you</a:t>
            </a:r>
            <a:r>
              <a:rPr lang="pt-PT" dirty="0"/>
              <a:t>!</a:t>
            </a:r>
          </a:p>
          <a:p>
            <a:pPr rtl="0"/>
            <a:r>
              <a:rPr lang="pt-PT" dirty="0" err="1"/>
              <a:t>We</a:t>
            </a:r>
            <a:r>
              <a:rPr lang="pt-PT" dirty="0"/>
              <a:t> </a:t>
            </a:r>
            <a:r>
              <a:rPr lang="pt-PT" dirty="0" err="1"/>
              <a:t>have</a:t>
            </a:r>
            <a:r>
              <a:rPr lang="pt-PT" dirty="0"/>
              <a:t> a </a:t>
            </a:r>
            <a:r>
              <a:rPr lang="pt-PT" dirty="0" err="1"/>
              <a:t>week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work</a:t>
            </a:r>
            <a:r>
              <a:rPr lang="pt-PT" dirty="0"/>
              <a:t> </a:t>
            </a:r>
            <a:r>
              <a:rPr lang="pt-PT" dirty="0" err="1"/>
              <a:t>ahead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us</a:t>
            </a:r>
            <a:r>
              <a:rPr lang="pt-PT" dirty="0"/>
              <a:t>, in </a:t>
            </a:r>
            <a:r>
              <a:rPr lang="pt-PT" dirty="0" err="1"/>
              <a:t>which</a:t>
            </a:r>
            <a:r>
              <a:rPr lang="pt-PT" dirty="0"/>
              <a:t> </a:t>
            </a:r>
            <a:r>
              <a:rPr lang="pt-PT" dirty="0" err="1"/>
              <a:t>we</a:t>
            </a:r>
            <a:r>
              <a:rPr lang="pt-PT" dirty="0"/>
              <a:t> </a:t>
            </a:r>
            <a:r>
              <a:rPr lang="pt-PT" dirty="0" err="1"/>
              <a:t>want</a:t>
            </a:r>
            <a:r>
              <a:rPr lang="pt-PT" dirty="0"/>
              <a:t> to </a:t>
            </a:r>
            <a:r>
              <a:rPr lang="pt-PT" dirty="0" err="1"/>
              <a:t>learn</a:t>
            </a:r>
            <a:r>
              <a:rPr lang="pt-PT" dirty="0"/>
              <a:t> </a:t>
            </a:r>
            <a:r>
              <a:rPr lang="pt-PT" dirty="0" err="1"/>
              <a:t>from</a:t>
            </a:r>
            <a:r>
              <a:rPr lang="pt-PT" dirty="0"/>
              <a:t> </a:t>
            </a:r>
            <a:r>
              <a:rPr lang="pt-PT" dirty="0" err="1"/>
              <a:t>each</a:t>
            </a:r>
            <a:r>
              <a:rPr lang="pt-PT" dirty="0"/>
              <a:t> </a:t>
            </a:r>
            <a:r>
              <a:rPr lang="pt-PT" dirty="0" err="1"/>
              <a:t>other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raise</a:t>
            </a:r>
            <a:r>
              <a:rPr lang="pt-PT" dirty="0"/>
              <a:t> </a:t>
            </a:r>
            <a:r>
              <a:rPr lang="pt-PT" dirty="0" err="1"/>
              <a:t>awareness</a:t>
            </a:r>
            <a:r>
              <a:rPr lang="pt-PT" dirty="0"/>
              <a:t> to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topic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gender </a:t>
            </a:r>
            <a:r>
              <a:rPr lang="pt-PT" dirty="0" err="1"/>
              <a:t>equality</a:t>
            </a:r>
            <a:r>
              <a:rPr lang="pt-PT" dirty="0"/>
              <a:t>.</a:t>
            </a:r>
          </a:p>
          <a:p>
            <a:pPr rtl="0">
              <a:lnSpc>
                <a:spcPct val="100000"/>
              </a:lnSpc>
            </a:pPr>
            <a:endParaRPr lang="pt-PT" sz="800" dirty="0"/>
          </a:p>
          <a:p>
            <a:r>
              <a:rPr lang="pt-PT" sz="2000" b="0" i="1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“</a:t>
            </a:r>
            <a:r>
              <a:rPr lang="en-US" sz="2000" b="0" i="1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No one can do everything, but everyone can do something, and together we can change the world.” (Teresa of Calcutta)</a:t>
            </a:r>
          </a:p>
          <a:p>
            <a:pPr rtl="0"/>
            <a:endParaRPr lang="pt-PT" dirty="0"/>
          </a:p>
          <a:p>
            <a:pPr rtl="0"/>
            <a:endParaRPr lang="pt-PT" dirty="0"/>
          </a:p>
        </p:txBody>
      </p:sp>
      <p:pic>
        <p:nvPicPr>
          <p:cNvPr id="9" name="Marcador de Posição da Imagem 8">
            <a:extLst>
              <a:ext uri="{FF2B5EF4-FFF2-40B4-BE49-F238E27FC236}">
                <a16:creationId xmlns:a16="http://schemas.microsoft.com/office/drawing/2014/main" id="{98EC5CE2-2DF1-4F5A-B2C1-AA08BFC4036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72" b="72"/>
          <a:stretch>
            <a:fillRect/>
          </a:stretch>
        </p:blipFill>
        <p:spPr/>
      </p:pic>
      <p:pic>
        <p:nvPicPr>
          <p:cNvPr id="18" name="Marcador de Posição da Imagem 17">
            <a:extLst>
              <a:ext uri="{FF2B5EF4-FFF2-40B4-BE49-F238E27FC236}">
                <a16:creationId xmlns:a16="http://schemas.microsoft.com/office/drawing/2014/main" id="{8F5D6DD5-8FCE-4534-911C-0E68DA1A352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/>
          <a:stretch>
            <a:fillRect/>
          </a:stretch>
        </p:blipFill>
        <p:spPr/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5C80546-FF83-4A0C-B438-187E3AAE10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1250" y="6100763"/>
            <a:ext cx="1066800" cy="5715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49BD194-3437-4DC9-AA56-AB4D737881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25225" y="6000751"/>
            <a:ext cx="771524" cy="77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1937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7B3EB7-94C4-4EE1-9DB4-74174D708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849086"/>
            <a:ext cx="10515600" cy="1194318"/>
          </a:xfrm>
        </p:spPr>
        <p:txBody>
          <a:bodyPr>
            <a:normAutofit/>
          </a:bodyPr>
          <a:lstStyle/>
          <a:p>
            <a:r>
              <a:rPr lang="pt-PT" sz="4000" dirty="0" err="1">
                <a:solidFill>
                  <a:srgbClr val="0070C0"/>
                </a:solidFill>
              </a:rPr>
              <a:t>Lecture</a:t>
            </a:r>
            <a:r>
              <a:rPr lang="pt-PT" sz="4000" dirty="0">
                <a:solidFill>
                  <a:srgbClr val="0070C0"/>
                </a:solidFill>
              </a:rPr>
              <a:t> #2</a:t>
            </a:r>
            <a:br>
              <a:rPr lang="pt-PT" sz="4000" dirty="0">
                <a:solidFill>
                  <a:srgbClr val="0070C0"/>
                </a:solidFill>
              </a:rPr>
            </a:br>
            <a:r>
              <a:rPr lang="pt-PT" sz="4000" dirty="0">
                <a:solidFill>
                  <a:srgbClr val="0070C0"/>
                </a:solidFill>
              </a:rPr>
              <a:t>Francisco Ferraz – </a:t>
            </a:r>
            <a:r>
              <a:rPr lang="pt-PT" sz="4000" dirty="0" err="1">
                <a:solidFill>
                  <a:srgbClr val="0070C0"/>
                </a:solidFill>
              </a:rPr>
              <a:t>History</a:t>
            </a:r>
            <a:r>
              <a:rPr lang="pt-PT" sz="4000" dirty="0">
                <a:solidFill>
                  <a:srgbClr val="0070C0"/>
                </a:solidFill>
              </a:rPr>
              <a:t> </a:t>
            </a:r>
            <a:r>
              <a:rPr lang="pt-PT" sz="4000" dirty="0" err="1">
                <a:solidFill>
                  <a:srgbClr val="0070C0"/>
                </a:solidFill>
              </a:rPr>
              <a:t>Teacher</a:t>
            </a:r>
            <a:r>
              <a:rPr lang="pt-PT" sz="4000" dirty="0">
                <a:solidFill>
                  <a:srgbClr val="0070C0"/>
                </a:solidFill>
              </a:rPr>
              <a:t> </a:t>
            </a:r>
            <a:r>
              <a:rPr lang="pt-PT" sz="4000" dirty="0" err="1">
                <a:solidFill>
                  <a:srgbClr val="0070C0"/>
                </a:solidFill>
              </a:rPr>
              <a:t>at</a:t>
            </a:r>
            <a:r>
              <a:rPr lang="pt-PT" sz="4000" dirty="0">
                <a:solidFill>
                  <a:srgbClr val="0070C0"/>
                </a:solidFill>
              </a:rPr>
              <a:t> CJD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069140D-B498-4549-84C0-FFD6D108D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576" y="2864498"/>
            <a:ext cx="9829800" cy="29063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An historical look on </a:t>
            </a:r>
          </a:p>
          <a:p>
            <a:pPr marL="0" indent="0" algn="ctr">
              <a:buNone/>
            </a:pPr>
            <a:r>
              <a:rPr lang="en-US" sz="60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Gender Equality</a:t>
            </a:r>
            <a:endParaRPr lang="pt-PT" sz="6000" dirty="0">
              <a:highlight>
                <a:srgbClr val="FFFF00"/>
              </a:highlight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5D5C95A-11F1-4403-A536-54CF41F97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0" y="6100763"/>
            <a:ext cx="1066800" cy="5715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545C1C8-D2D9-47DC-9BD5-914D23B7F9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5225" y="6000751"/>
            <a:ext cx="771524" cy="77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4657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7B3EB7-94C4-4EE1-9DB4-74174D708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755780"/>
            <a:ext cx="10515600" cy="1386907"/>
          </a:xfrm>
        </p:spPr>
        <p:txBody>
          <a:bodyPr>
            <a:normAutofit/>
          </a:bodyPr>
          <a:lstStyle/>
          <a:p>
            <a:r>
              <a:rPr lang="pt-PT" sz="4000" dirty="0" err="1">
                <a:solidFill>
                  <a:srgbClr val="0070C0"/>
                </a:solidFill>
              </a:rPr>
              <a:t>Lecture</a:t>
            </a:r>
            <a:r>
              <a:rPr lang="pt-PT" sz="4000" dirty="0">
                <a:solidFill>
                  <a:srgbClr val="0070C0"/>
                </a:solidFill>
              </a:rPr>
              <a:t> #3</a:t>
            </a:r>
            <a:br>
              <a:rPr lang="pt-PT" sz="4000" dirty="0">
                <a:solidFill>
                  <a:srgbClr val="0070C0"/>
                </a:solidFill>
              </a:rPr>
            </a:br>
            <a:r>
              <a:rPr lang="pt-PT" sz="4000" dirty="0">
                <a:solidFill>
                  <a:srgbClr val="0070C0"/>
                </a:solidFill>
              </a:rPr>
              <a:t>Patrícia Braga &amp; Rita Monteiro – Sonae </a:t>
            </a:r>
            <a:r>
              <a:rPr lang="pt-PT" sz="4000" dirty="0" err="1">
                <a:solidFill>
                  <a:srgbClr val="0070C0"/>
                </a:solidFill>
              </a:rPr>
              <a:t>Arauco</a:t>
            </a:r>
            <a:endParaRPr lang="pt-PT" sz="4000" dirty="0">
              <a:solidFill>
                <a:srgbClr val="0070C0"/>
              </a:solidFill>
              <a:highlight>
                <a:srgbClr val="FFFF00"/>
              </a:highlight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069140D-B498-4549-84C0-FFD6D108D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576" y="2771192"/>
            <a:ext cx="9829800" cy="29996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Equal opportunities in the workplace: some initiatives and examples</a:t>
            </a:r>
            <a:endParaRPr lang="pt-PT" sz="6000" dirty="0"/>
          </a:p>
          <a:p>
            <a:pPr marL="0" indent="0">
              <a:buNone/>
            </a:pPr>
            <a:endParaRPr lang="pt-PT" sz="6000" dirty="0">
              <a:highlight>
                <a:srgbClr val="FFFF00"/>
              </a:highlight>
              <a:latin typeface="Segoe UI Variable Text" pitchFamily="2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6A167BB-675D-46EB-8B1D-BD5E93CEC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0" y="6100763"/>
            <a:ext cx="1066800" cy="5715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67BC5E7-55E4-4336-9E70-817A386C4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5225" y="6000751"/>
            <a:ext cx="771524" cy="77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5404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7B3EB7-94C4-4EE1-9DB4-74174D708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4000" dirty="0" err="1"/>
              <a:t>Swedish</a:t>
            </a:r>
            <a:r>
              <a:rPr lang="pt-PT" sz="4000" dirty="0"/>
              <a:t> </a:t>
            </a:r>
            <a:r>
              <a:rPr lang="pt-PT" sz="4000" dirty="0" err="1"/>
              <a:t>Presentation</a:t>
            </a:r>
            <a:br>
              <a:rPr lang="pt-PT" sz="4000" dirty="0"/>
            </a:br>
            <a:endParaRPr lang="pt-PT" sz="4000" dirty="0">
              <a:highlight>
                <a:srgbClr val="FFFF00"/>
              </a:highlight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069140D-B498-4549-84C0-FFD6D108D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1100" y="2294491"/>
            <a:ext cx="9829800" cy="22690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PT" sz="7200" b="1" dirty="0">
                <a:solidFill>
                  <a:schemeClr val="accent4"/>
                </a:solidFill>
              </a:rPr>
              <a:t>Gender </a:t>
            </a:r>
            <a:r>
              <a:rPr lang="pt-PT" sz="7200" b="1" dirty="0" err="1">
                <a:solidFill>
                  <a:schemeClr val="accent4"/>
                </a:solidFill>
              </a:rPr>
              <a:t>equality</a:t>
            </a:r>
            <a:r>
              <a:rPr lang="pt-PT" sz="7200" b="1" dirty="0">
                <a:solidFill>
                  <a:schemeClr val="accent4"/>
                </a:solidFill>
              </a:rPr>
              <a:t> in </a:t>
            </a:r>
            <a:r>
              <a:rPr lang="pt-PT" sz="7200" b="1" dirty="0" err="1">
                <a:solidFill>
                  <a:schemeClr val="accent4"/>
                </a:solidFill>
              </a:rPr>
              <a:t>Sweden</a:t>
            </a:r>
            <a:endParaRPr lang="pt-PT" sz="7200" b="1" dirty="0">
              <a:solidFill>
                <a:schemeClr val="accent4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5C77836-38F3-42B8-BB30-35D363F89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0" y="6100763"/>
            <a:ext cx="1066800" cy="5715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55A5A8A1-1E9A-49F3-898F-69F57F55D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5225" y="6000751"/>
            <a:ext cx="771524" cy="77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4276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DEA296-C7F3-4020-AA44-A5AE34E35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Group</a:t>
            </a:r>
            <a:r>
              <a:rPr lang="pt-PT" dirty="0"/>
              <a:t> </a:t>
            </a:r>
            <a:r>
              <a:rPr lang="pt-PT" dirty="0" err="1"/>
              <a:t>work</a:t>
            </a:r>
            <a:r>
              <a:rPr lang="pt-PT" dirty="0"/>
              <a:t> – </a:t>
            </a:r>
            <a:r>
              <a:rPr lang="pt-PT" dirty="0" err="1"/>
              <a:t>Join</a:t>
            </a:r>
            <a:r>
              <a:rPr lang="pt-PT" dirty="0"/>
              <a:t> in 10 </a:t>
            </a:r>
            <a:r>
              <a:rPr lang="pt-PT" dirty="0" err="1"/>
              <a:t>groups</a:t>
            </a:r>
            <a:r>
              <a:rPr lang="pt-PT" dirty="0"/>
              <a:t> </a:t>
            </a:r>
            <a:br>
              <a:rPr lang="pt-PT" dirty="0"/>
            </a:br>
            <a:r>
              <a:rPr lang="pt-PT" dirty="0"/>
              <a:t>#Gender </a:t>
            </a:r>
            <a:r>
              <a:rPr lang="pt-PT" dirty="0" err="1"/>
              <a:t>Equality</a:t>
            </a:r>
            <a:r>
              <a:rPr lang="pt-PT" dirty="0"/>
              <a:t>…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BD6B241-B230-4752-852E-2AD270BAD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PT" dirty="0"/>
              <a:t>1 – </a:t>
            </a:r>
            <a:r>
              <a:rPr lang="pt-PT" dirty="0" err="1"/>
              <a:t>at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workplace</a:t>
            </a:r>
            <a:endParaRPr lang="pt-PT" dirty="0"/>
          </a:p>
          <a:p>
            <a:r>
              <a:rPr lang="pt-PT" dirty="0"/>
              <a:t>2 – in </a:t>
            </a:r>
            <a:r>
              <a:rPr lang="pt-PT" dirty="0" err="1"/>
              <a:t>politics</a:t>
            </a:r>
            <a:endParaRPr lang="pt-PT" dirty="0"/>
          </a:p>
          <a:p>
            <a:r>
              <a:rPr lang="pt-PT" dirty="0"/>
              <a:t>3 – </a:t>
            </a:r>
            <a:r>
              <a:rPr lang="pt-PT" dirty="0" err="1"/>
              <a:t>inside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family</a:t>
            </a:r>
            <a:endParaRPr lang="pt-PT" dirty="0"/>
          </a:p>
          <a:p>
            <a:r>
              <a:rPr lang="pt-PT" dirty="0"/>
              <a:t>4 – in </a:t>
            </a:r>
            <a:r>
              <a:rPr lang="pt-PT" dirty="0" err="1"/>
              <a:t>education</a:t>
            </a:r>
            <a:endParaRPr lang="pt-PT" dirty="0"/>
          </a:p>
          <a:p>
            <a:r>
              <a:rPr lang="pt-PT" dirty="0"/>
              <a:t>5 – in sports</a:t>
            </a:r>
          </a:p>
          <a:p>
            <a:r>
              <a:rPr lang="pt-PT" dirty="0"/>
              <a:t>6 – in </a:t>
            </a:r>
            <a:r>
              <a:rPr lang="pt-PT" dirty="0" err="1"/>
              <a:t>culture</a:t>
            </a:r>
            <a:endParaRPr lang="pt-PT" dirty="0"/>
          </a:p>
          <a:p>
            <a:r>
              <a:rPr lang="pt-PT" dirty="0"/>
              <a:t>7 – </a:t>
            </a:r>
            <a:r>
              <a:rPr lang="pt-PT" dirty="0" err="1"/>
              <a:t>inside</a:t>
            </a:r>
            <a:r>
              <a:rPr lang="pt-PT" dirty="0"/>
              <a:t> a </a:t>
            </a:r>
            <a:r>
              <a:rPr lang="pt-PT" dirty="0" err="1"/>
              <a:t>relationship</a:t>
            </a:r>
            <a:endParaRPr lang="pt-PT" dirty="0"/>
          </a:p>
          <a:p>
            <a:r>
              <a:rPr lang="pt-PT" dirty="0"/>
              <a:t>8 – in “</a:t>
            </a:r>
            <a:r>
              <a:rPr lang="pt-PT" dirty="0" err="1"/>
              <a:t>men’s</a:t>
            </a:r>
            <a:r>
              <a:rPr lang="pt-PT" dirty="0"/>
              <a:t> / </a:t>
            </a:r>
            <a:r>
              <a:rPr lang="pt-PT" dirty="0" err="1"/>
              <a:t>women’s</a:t>
            </a:r>
            <a:r>
              <a:rPr lang="pt-PT" dirty="0"/>
              <a:t> jobs”</a:t>
            </a:r>
          </a:p>
          <a:p>
            <a:r>
              <a:rPr lang="pt-PT" dirty="0"/>
              <a:t>9 – in </a:t>
            </a:r>
            <a:r>
              <a:rPr lang="pt-PT" dirty="0" err="1"/>
              <a:t>economics</a:t>
            </a:r>
            <a:endParaRPr lang="pt-PT" dirty="0"/>
          </a:p>
          <a:p>
            <a:r>
              <a:rPr lang="pt-PT" dirty="0"/>
              <a:t>10 – in </a:t>
            </a:r>
            <a:r>
              <a:rPr lang="pt-PT" dirty="0" err="1"/>
              <a:t>society</a:t>
            </a:r>
            <a:endParaRPr lang="pt-PT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4420493-43CB-4A9B-B25C-09C2485CE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0" y="6100763"/>
            <a:ext cx="1066800" cy="5715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5A05CC0-918B-4A77-AC1B-933ABAA6E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5225" y="6000751"/>
            <a:ext cx="771524" cy="77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9312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DEA296-C7F3-4020-AA44-A5AE34E35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Group</a:t>
            </a:r>
            <a:r>
              <a:rPr lang="pt-PT" dirty="0"/>
              <a:t> </a:t>
            </a:r>
            <a:r>
              <a:rPr lang="pt-PT" dirty="0" err="1"/>
              <a:t>work</a:t>
            </a: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BD6B241-B230-4752-852E-2AD270BAD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dirty="0" err="1">
                <a:hlinkClick r:id="rId3"/>
              </a:rPr>
              <a:t>Linoit</a:t>
            </a:r>
            <a:r>
              <a:rPr lang="pt-PT" dirty="0"/>
              <a:t> </a:t>
            </a:r>
            <a:r>
              <a:rPr lang="pt-PT" dirty="0">
                <a:hlinkClick r:id="rId4"/>
              </a:rPr>
              <a:t>–</a:t>
            </a:r>
            <a:r>
              <a:rPr lang="pt-PT" dirty="0"/>
              <a:t> </a:t>
            </a:r>
            <a:r>
              <a:rPr lang="pt-PT" dirty="0" err="1"/>
              <a:t>Brainstorm</a:t>
            </a:r>
            <a:r>
              <a:rPr lang="pt-PT" dirty="0"/>
              <a:t> </a:t>
            </a:r>
            <a:r>
              <a:rPr lang="pt-PT" dirty="0" err="1"/>
              <a:t>your</a:t>
            </a:r>
            <a:r>
              <a:rPr lang="pt-PT" dirty="0"/>
              <a:t> </a:t>
            </a:r>
            <a:r>
              <a:rPr lang="pt-PT" dirty="0" err="1"/>
              <a:t>ideas</a:t>
            </a:r>
            <a:r>
              <a:rPr lang="pt-PT" dirty="0"/>
              <a:t> </a:t>
            </a:r>
            <a:r>
              <a:rPr lang="pt-PT" dirty="0" err="1"/>
              <a:t>on</a:t>
            </a:r>
            <a:r>
              <a:rPr lang="pt-PT" dirty="0"/>
              <a:t> </a:t>
            </a:r>
            <a:r>
              <a:rPr lang="pt-PT" dirty="0" err="1"/>
              <a:t>sticky</a:t>
            </a:r>
            <a:r>
              <a:rPr lang="pt-PT" dirty="0"/>
              <a:t> notes</a:t>
            </a:r>
          </a:p>
          <a:p>
            <a:pPr marL="0" indent="0">
              <a:buNone/>
            </a:pPr>
            <a:r>
              <a:rPr lang="pt-PT" sz="1400" dirty="0">
                <a:hlinkClick r:id="rId3"/>
              </a:rPr>
              <a:t>http://linoit.com/users/MonicaNeves/canvases/Gender%20Equality</a:t>
            </a:r>
            <a:endParaRPr lang="pt-PT" sz="1400" dirty="0"/>
          </a:p>
          <a:p>
            <a:pPr marL="0" indent="0">
              <a:buNone/>
            </a:pPr>
            <a:endParaRPr lang="pt-PT" sz="1400" dirty="0">
              <a:hlinkClick r:id="rId4"/>
            </a:endParaRPr>
          </a:p>
          <a:p>
            <a:endParaRPr lang="pt-PT" dirty="0">
              <a:hlinkClick r:id="rId4"/>
            </a:endParaRPr>
          </a:p>
          <a:p>
            <a:pPr marL="0" indent="0">
              <a:buNone/>
            </a:pPr>
            <a:endParaRPr lang="pt-PT" dirty="0"/>
          </a:p>
          <a:p>
            <a:endParaRPr lang="pt-PT" dirty="0"/>
          </a:p>
        </p:txBody>
      </p:sp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D8053872-D251-4ED1-B2AD-96FCE243E3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2682936"/>
              </p:ext>
            </p:extLst>
          </p:nvPr>
        </p:nvGraphicFramePr>
        <p:xfrm>
          <a:off x="8049263" y="2846387"/>
          <a:ext cx="2370137" cy="235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Imagem de Mapa de Bits" r:id="rId5" imgW="2369880" imgH="2354760" progId="Paint.Picture">
                  <p:embed/>
                </p:oleObj>
              </mc:Choice>
              <mc:Fallback>
                <p:oleObj name="Imagem de Mapa de Bits" r:id="rId5" imgW="2369880" imgH="2354760" progId="Paint.Picture">
                  <p:embed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D8053872-D251-4ED1-B2AD-96FCE243E3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049263" y="2846387"/>
                        <a:ext cx="2370137" cy="2354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magem 7">
            <a:extLst>
              <a:ext uri="{FF2B5EF4-FFF2-40B4-BE49-F238E27FC236}">
                <a16:creationId xmlns:a16="http://schemas.microsoft.com/office/drawing/2014/main" id="{BBB6286B-7188-4CA4-A452-8792F43679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01250" y="6100763"/>
            <a:ext cx="1066800" cy="5715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29AAD0DD-A56D-4B8D-939E-C1C52585BB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25225" y="6000751"/>
            <a:ext cx="771524" cy="77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687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DEA296-C7F3-4020-AA44-A5AE34E35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Time </a:t>
            </a:r>
            <a:r>
              <a:rPr lang="pt-PT" dirty="0" err="1"/>
              <a:t>starts</a:t>
            </a:r>
            <a:r>
              <a:rPr lang="pt-PT" dirty="0"/>
              <a:t> </a:t>
            </a:r>
            <a:r>
              <a:rPr lang="pt-PT" dirty="0" err="1"/>
              <a:t>now</a:t>
            </a:r>
            <a:r>
              <a:rPr lang="pt-PT" dirty="0"/>
              <a:t>!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BD6B241-B230-4752-852E-2AD270BAD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sz="4400" dirty="0">
                <a:hlinkClick r:id="rId2"/>
              </a:rPr>
              <a:t>Timer</a:t>
            </a:r>
            <a:endParaRPr lang="pt-PT" sz="44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87FABAB-7028-413C-BCE8-4FCC3CF30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250" y="6100763"/>
            <a:ext cx="1066800" cy="5715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34329DB-396F-4B6F-A0F6-D111F58329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5225" y="6000751"/>
            <a:ext cx="771524" cy="77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6157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492871-9058-44F4-8C60-F138E8CC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Share </a:t>
            </a:r>
            <a:r>
              <a:rPr lang="pt-PT" dirty="0" err="1"/>
              <a:t>your</a:t>
            </a:r>
            <a:r>
              <a:rPr lang="pt-PT" dirty="0"/>
              <a:t> </a:t>
            </a:r>
            <a:r>
              <a:rPr lang="pt-PT" dirty="0" err="1"/>
              <a:t>group’s</a:t>
            </a:r>
            <a:r>
              <a:rPr lang="pt-PT" dirty="0"/>
              <a:t> </a:t>
            </a:r>
            <a:r>
              <a:rPr lang="pt-PT" dirty="0" err="1"/>
              <a:t>conclusions</a:t>
            </a:r>
            <a:r>
              <a:rPr lang="pt-PT" dirty="0"/>
              <a:t> for </a:t>
            </a:r>
            <a:r>
              <a:rPr lang="pt-PT" dirty="0" err="1"/>
              <a:t>today</a:t>
            </a: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E8BC1D06-9BCC-460F-86A8-FCAC5CEAB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>
                <a:hlinkClick r:id="rId2"/>
              </a:rPr>
              <a:t>https://www.classtools.net/random-name-picker/</a:t>
            </a:r>
            <a:r>
              <a:rPr lang="pt-PT" dirty="0"/>
              <a:t>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1670D28-5B39-4214-8054-60EAEE20E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250" y="6100763"/>
            <a:ext cx="1066800" cy="5715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0040774-2266-4331-8AA7-BD64CBDBBF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5225" y="6000751"/>
            <a:ext cx="771524" cy="77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8302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FC037F-9B04-45A9-8AE6-A85178849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9272" y="1380744"/>
            <a:ext cx="5559552" cy="2191131"/>
          </a:xfrm>
        </p:spPr>
        <p:txBody>
          <a:bodyPr rtlCol="0"/>
          <a:lstStyle/>
          <a:p>
            <a:pPr rtl="0"/>
            <a:r>
              <a:rPr lang="pt-PT" dirty="0" err="1">
                <a:solidFill>
                  <a:srgbClr val="FFFFFF"/>
                </a:solidFill>
              </a:rPr>
              <a:t>Going</a:t>
            </a:r>
            <a:r>
              <a:rPr lang="pt-PT" dirty="0">
                <a:solidFill>
                  <a:srgbClr val="FFFFFF"/>
                </a:solidFill>
              </a:rPr>
              <a:t> </a:t>
            </a:r>
            <a:r>
              <a:rPr lang="pt-PT" dirty="0" err="1">
                <a:solidFill>
                  <a:srgbClr val="FFFFFF"/>
                </a:solidFill>
              </a:rPr>
              <a:t>deeper</a:t>
            </a:r>
            <a:endParaRPr lang="pt-PT" dirty="0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F49FB76-25BA-4481-B88D-DCB748E166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PT" dirty="0">
                <a:solidFill>
                  <a:srgbClr val="FFFFFF"/>
                </a:solidFill>
              </a:rPr>
              <a:t>Wed,16th </a:t>
            </a:r>
            <a:r>
              <a:rPr lang="pt-PT" dirty="0" err="1">
                <a:solidFill>
                  <a:srgbClr val="FFFFFF"/>
                </a:solidFill>
              </a:rPr>
              <a:t>March</a:t>
            </a:r>
            <a:endParaRPr lang="pt-PT" dirty="0">
              <a:solidFill>
                <a:srgbClr val="FFFFFF"/>
              </a:solidFill>
            </a:endParaRPr>
          </a:p>
          <a:p>
            <a:pPr rtl="0"/>
            <a:endParaRPr lang="pt-PT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BFC5F9E-5B82-4611-BCBF-BA26839595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250" y="6100763"/>
            <a:ext cx="1066800" cy="5715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76710BB-D84C-4F67-8F76-4463D023C4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5225" y="6000751"/>
            <a:ext cx="771524" cy="77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6868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78260B10-25FE-445D-A9FD-06B618F1B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 dirty="0" err="1"/>
              <a:t>Week</a:t>
            </a:r>
            <a:r>
              <a:rPr lang="pt-PT" dirty="0"/>
              <a:t> </a:t>
            </a:r>
            <a:r>
              <a:rPr lang="pt-PT" dirty="0" err="1"/>
              <a:t>Plan</a:t>
            </a:r>
            <a:endParaRPr lang="pt-PT" dirty="0"/>
          </a:p>
        </p:txBody>
      </p:sp>
      <p:graphicFrame>
        <p:nvGraphicFramePr>
          <p:cNvPr id="6" name="Tabela 7">
            <a:extLst>
              <a:ext uri="{FF2B5EF4-FFF2-40B4-BE49-F238E27FC236}">
                <a16:creationId xmlns:a16="http://schemas.microsoft.com/office/drawing/2014/main" id="{FE03FD29-2ABD-4741-B4AC-4F72BFB14A5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81100" y="1388835"/>
          <a:ext cx="9829800" cy="4145280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1636745">
                  <a:extLst>
                    <a:ext uri="{9D8B030D-6E8A-4147-A177-3AD203B41FA5}">
                      <a16:colId xmlns:a16="http://schemas.microsoft.com/office/drawing/2014/main" val="1477709579"/>
                    </a:ext>
                  </a:extLst>
                </a:gridCol>
                <a:gridCol w="2295175">
                  <a:extLst>
                    <a:ext uri="{9D8B030D-6E8A-4147-A177-3AD203B41FA5}">
                      <a16:colId xmlns:a16="http://schemas.microsoft.com/office/drawing/2014/main" val="3545702570"/>
                    </a:ext>
                  </a:extLst>
                </a:gridCol>
                <a:gridCol w="1965960">
                  <a:extLst>
                    <a:ext uri="{9D8B030D-6E8A-4147-A177-3AD203B41FA5}">
                      <a16:colId xmlns:a16="http://schemas.microsoft.com/office/drawing/2014/main" val="3871754480"/>
                    </a:ext>
                  </a:extLst>
                </a:gridCol>
                <a:gridCol w="1965960">
                  <a:extLst>
                    <a:ext uri="{9D8B030D-6E8A-4147-A177-3AD203B41FA5}">
                      <a16:colId xmlns:a16="http://schemas.microsoft.com/office/drawing/2014/main" val="3866959667"/>
                    </a:ext>
                  </a:extLst>
                </a:gridCol>
                <a:gridCol w="1965960">
                  <a:extLst>
                    <a:ext uri="{9D8B030D-6E8A-4147-A177-3AD203B41FA5}">
                      <a16:colId xmlns:a16="http://schemas.microsoft.com/office/drawing/2014/main" val="3252636882"/>
                    </a:ext>
                  </a:extLst>
                </a:gridCol>
              </a:tblGrid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noProof="0" dirty="0"/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PT" noProof="0" dirty="0" err="1"/>
                        <a:t>Tue</a:t>
                      </a:r>
                      <a:r>
                        <a:rPr lang="pt-PT" noProof="0" dirty="0"/>
                        <a:t>, 15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PT" noProof="0" dirty="0" err="1"/>
                        <a:t>Wed</a:t>
                      </a:r>
                      <a:r>
                        <a:rPr lang="pt-PT" noProof="0" dirty="0"/>
                        <a:t>, 16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PT" noProof="0" dirty="0" err="1"/>
                        <a:t>Thu</a:t>
                      </a:r>
                      <a:r>
                        <a:rPr lang="pt-PT" noProof="0" dirty="0"/>
                        <a:t>, 17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PT" noProof="0" dirty="0" err="1"/>
                        <a:t>Fri</a:t>
                      </a:r>
                      <a:r>
                        <a:rPr lang="pt-PT" noProof="0" dirty="0"/>
                        <a:t>, 18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748401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algn="ctr" rtl="0"/>
                      <a:r>
                        <a:rPr lang="pt-PT" noProof="0" dirty="0"/>
                        <a:t>09.00-10.30</a:t>
                      </a:r>
                    </a:p>
                  </a:txBody>
                  <a:tcPr anchor="ctr">
                    <a:lnT w="38100" cmpd="sng">
                      <a:noFill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PT" noProof="0" dirty="0" err="1"/>
                        <a:t>Group</a:t>
                      </a:r>
                      <a:r>
                        <a:rPr lang="pt-PT" noProof="0" dirty="0"/>
                        <a:t> </a:t>
                      </a:r>
                      <a:r>
                        <a:rPr lang="pt-PT" noProof="0" dirty="0" err="1"/>
                        <a:t>activity</a:t>
                      </a:r>
                      <a:endParaRPr lang="pt-PT" noProof="0" dirty="0"/>
                    </a:p>
                  </a:txBody>
                  <a:tcPr anchor="ctr">
                    <a:lnT w="38100" cmpd="sng">
                      <a:noFill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noProof="0" dirty="0" err="1"/>
                        <a:t>Working</a:t>
                      </a:r>
                      <a:r>
                        <a:rPr lang="pt-PT" noProof="0" dirty="0"/>
                        <a:t> </a:t>
                      </a:r>
                      <a:r>
                        <a:rPr lang="pt-PT" noProof="0" dirty="0" err="1"/>
                        <a:t>session</a:t>
                      </a:r>
                      <a:endParaRPr lang="pt-PT" noProof="0" dirty="0"/>
                    </a:p>
                  </a:txBody>
                  <a:tcPr anchor="ctr">
                    <a:lnT w="38100" cmpd="sng">
                      <a:noFill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noProof="0" dirty="0" err="1"/>
                        <a:t>Working</a:t>
                      </a:r>
                      <a:r>
                        <a:rPr lang="pt-PT" noProof="0" dirty="0"/>
                        <a:t> </a:t>
                      </a:r>
                      <a:r>
                        <a:rPr lang="pt-PT" noProof="0" dirty="0" err="1"/>
                        <a:t>session</a:t>
                      </a:r>
                      <a:endParaRPr lang="pt-PT" noProof="0" dirty="0"/>
                    </a:p>
                  </a:txBody>
                  <a:tcPr anchor="ctr">
                    <a:lnT w="38100" cmpd="sng">
                      <a:noFill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0"/>
                      <a:r>
                        <a:rPr lang="pt-PT" noProof="0" dirty="0"/>
                        <a:t>Outdoor </a:t>
                      </a:r>
                      <a:r>
                        <a:rPr lang="pt-PT" noProof="0" dirty="0" err="1"/>
                        <a:t>activities</a:t>
                      </a:r>
                      <a:endParaRPr lang="pt-PT" noProof="0" dirty="0"/>
                    </a:p>
                  </a:txBody>
                  <a:tcPr anchor="ctr">
                    <a:lnT w="38100" cmpd="sng">
                      <a:noFill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960907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algn="ctr" rtl="0"/>
                      <a:r>
                        <a:rPr lang="pt-PT" noProof="0" dirty="0"/>
                        <a:t>10.30-11.00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PT" noProof="0" dirty="0"/>
                        <a:t>Break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noProof="0" dirty="0"/>
                        <a:t>Break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noProof="0" dirty="0"/>
                        <a:t>Break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noProof="0" dirty="0"/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47774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algn="ctr" rtl="0"/>
                      <a:r>
                        <a:rPr lang="pt-PT" noProof="0" dirty="0"/>
                        <a:t>11.00-13.00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PT" noProof="0" dirty="0" err="1"/>
                        <a:t>Lectures</a:t>
                      </a:r>
                      <a:endParaRPr lang="pt-PT" noProof="0" dirty="0"/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noProof="0" dirty="0" err="1"/>
                        <a:t>Working</a:t>
                      </a:r>
                      <a:r>
                        <a:rPr lang="pt-PT" noProof="0" dirty="0"/>
                        <a:t> </a:t>
                      </a:r>
                      <a:r>
                        <a:rPr lang="pt-PT" noProof="0" dirty="0" err="1"/>
                        <a:t>session</a:t>
                      </a:r>
                      <a:endParaRPr lang="pt-PT" noProof="0" dirty="0"/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noProof="0" dirty="0" err="1"/>
                        <a:t>Working</a:t>
                      </a:r>
                      <a:r>
                        <a:rPr lang="pt-PT" noProof="0" dirty="0"/>
                        <a:t> </a:t>
                      </a:r>
                      <a:r>
                        <a:rPr lang="pt-PT" noProof="0" dirty="0" err="1"/>
                        <a:t>session</a:t>
                      </a:r>
                      <a:endParaRPr lang="pt-PT" noProof="0" dirty="0"/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noProof="0" dirty="0"/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452785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algn="ctr" rtl="0"/>
                      <a:r>
                        <a:rPr lang="pt-PT" noProof="0" dirty="0"/>
                        <a:t>13.30-14.30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PT" noProof="0" dirty="0" err="1"/>
                        <a:t>Lunch</a:t>
                      </a:r>
                      <a:endParaRPr lang="pt-PT" noProof="0" dirty="0"/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noProof="0" dirty="0" err="1"/>
                        <a:t>Lunch</a:t>
                      </a:r>
                      <a:endParaRPr lang="pt-PT" noProof="0" dirty="0"/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noProof="0" dirty="0" err="1"/>
                        <a:t>Lunch</a:t>
                      </a:r>
                      <a:endParaRPr lang="pt-PT" noProof="0" dirty="0"/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noProof="0" dirty="0"/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479137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algn="ctr" rtl="0"/>
                      <a:r>
                        <a:rPr lang="pt-PT" noProof="0" dirty="0"/>
                        <a:t>14.30-16.00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PT" noProof="0" dirty="0" err="1"/>
                        <a:t>Working</a:t>
                      </a:r>
                      <a:r>
                        <a:rPr lang="pt-PT" noProof="0" dirty="0"/>
                        <a:t> </a:t>
                      </a:r>
                      <a:r>
                        <a:rPr lang="pt-PT" noProof="0" dirty="0" err="1"/>
                        <a:t>session</a:t>
                      </a:r>
                      <a:endParaRPr lang="pt-PT" noProof="0" dirty="0"/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/>
                      <a:r>
                        <a:rPr lang="pt-PT" noProof="0" dirty="0"/>
                        <a:t>Outdoor </a:t>
                      </a:r>
                      <a:r>
                        <a:rPr lang="pt-PT" noProof="0" dirty="0" err="1"/>
                        <a:t>activities</a:t>
                      </a:r>
                      <a:endParaRPr lang="pt-PT" noProof="0" dirty="0"/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/>
                      <a:r>
                        <a:rPr lang="pt-PT" noProof="0" dirty="0"/>
                        <a:t>Outdoor </a:t>
                      </a:r>
                      <a:r>
                        <a:rPr lang="pt-PT" noProof="0" dirty="0" err="1"/>
                        <a:t>activities</a:t>
                      </a:r>
                      <a:endParaRPr lang="pt-PT" noProof="0" dirty="0"/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noProof="0" dirty="0" err="1"/>
                        <a:t>Lunch</a:t>
                      </a:r>
                      <a:endParaRPr lang="pt-PT" noProof="0" dirty="0"/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4223707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algn="ctr" rtl="0"/>
                      <a:endParaRPr lang="pt-PT" noProof="0" dirty="0">
                        <a:highlight>
                          <a:srgbClr val="FFFF00"/>
                        </a:highlight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PT" noProof="0" dirty="0"/>
                        <a:t>Outdoor </a:t>
                      </a:r>
                      <a:r>
                        <a:rPr lang="pt-PT" noProof="0" dirty="0" err="1"/>
                        <a:t>activities</a:t>
                      </a:r>
                      <a:endParaRPr lang="pt-PT" noProof="0" dirty="0"/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/>
                      <a:endParaRPr lang="pt-PT" noProof="0" dirty="0"/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/>
                      <a:r>
                        <a:rPr lang="pt-PT" noProof="0" dirty="0"/>
                        <a:t>Outdoor </a:t>
                      </a:r>
                      <a:r>
                        <a:rPr lang="pt-PT" noProof="0" dirty="0" err="1"/>
                        <a:t>activities</a:t>
                      </a:r>
                      <a:endParaRPr lang="pt-PT" noProof="0" dirty="0"/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noProof="0" dirty="0"/>
                        <a:t>Free time + </a:t>
                      </a:r>
                      <a:r>
                        <a:rPr lang="pt-PT" noProof="0" dirty="0" err="1"/>
                        <a:t>Dinner</a:t>
                      </a:r>
                      <a:endParaRPr lang="pt-PT" noProof="0" dirty="0"/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286605"/>
                  </a:ext>
                </a:extLst>
              </a:tr>
            </a:tbl>
          </a:graphicData>
        </a:graphic>
      </p:graphicFrame>
      <p:pic>
        <p:nvPicPr>
          <p:cNvPr id="5" name="Imagem 4">
            <a:extLst>
              <a:ext uri="{FF2B5EF4-FFF2-40B4-BE49-F238E27FC236}">
                <a16:creationId xmlns:a16="http://schemas.microsoft.com/office/drawing/2014/main" id="{7818D4AD-CBD3-4C25-BB13-86044DD06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250" y="6100763"/>
            <a:ext cx="1066800" cy="5715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D817F4D-AAF6-4377-8C5C-E1EF2F7EE2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5225" y="6000751"/>
            <a:ext cx="771524" cy="77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5067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DEA296-C7F3-4020-AA44-A5AE34E35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Group</a:t>
            </a:r>
            <a:r>
              <a:rPr lang="pt-PT" dirty="0"/>
              <a:t> </a:t>
            </a:r>
            <a:r>
              <a:rPr lang="pt-PT" dirty="0" err="1"/>
              <a:t>work</a:t>
            </a:r>
            <a:r>
              <a:rPr lang="pt-PT" dirty="0"/>
              <a:t> – </a:t>
            </a:r>
            <a:r>
              <a:rPr lang="pt-PT" dirty="0" err="1"/>
              <a:t>Useful</a:t>
            </a:r>
            <a:r>
              <a:rPr lang="pt-PT" dirty="0"/>
              <a:t> </a:t>
            </a:r>
            <a:r>
              <a:rPr lang="pt-PT" dirty="0" err="1"/>
              <a:t>resources</a:t>
            </a:r>
            <a:r>
              <a:rPr lang="pt-PT" dirty="0"/>
              <a:t> (EN)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BD6B241-B230-4752-852E-2AD270BAD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pt-PT" sz="33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iGEN</a:t>
            </a:r>
            <a:r>
              <a:rPr lang="pt-PT" sz="33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– </a:t>
            </a:r>
            <a:r>
              <a:rPr lang="pt-PT" sz="33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2"/>
              </a:rPr>
              <a:t>http://forumigen.cite.gov.pt/documentos/IGEN_2015_Report.pdf</a:t>
            </a:r>
            <a:r>
              <a:rPr lang="pt-PT" sz="33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</a:p>
          <a:p>
            <a:pPr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PT" sz="33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CIG - </a:t>
            </a:r>
            <a:r>
              <a:rPr lang="en-US" sz="3600" b="0" i="0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3"/>
              </a:rPr>
              <a:t>Gender Equality in Portugal: Some numbers! (Nov 26</a:t>
            </a:r>
            <a:r>
              <a:rPr lang="en-US" sz="3600" b="0" i="0" baseline="30000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3"/>
              </a:rPr>
              <a:t>th</a:t>
            </a:r>
            <a:r>
              <a:rPr lang="en-US" sz="3600" b="0" i="0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3"/>
              </a:rPr>
              <a:t>, 2021) </a:t>
            </a:r>
            <a:r>
              <a:rPr lang="pt-PT" sz="3600" b="0" i="0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3"/>
              </a:rPr>
              <a:t>https://drive.google.com/file/d/1HL5d7vj0MaIumZD6zdNju0KbFmjih5HJ/view?usp=sharing</a:t>
            </a:r>
            <a:endParaRPr lang="pt-PT" sz="3600" b="0" i="0" dirty="0">
              <a:solidFill>
                <a:srgbClr val="1155CC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lnSpc>
                <a:spcPct val="120000"/>
              </a:lnSpc>
            </a:pPr>
            <a:r>
              <a:rPr lang="pt-PT" sz="33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APAV – </a:t>
            </a:r>
            <a:r>
              <a:rPr lang="pt-PT" sz="33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4"/>
              </a:rPr>
              <a:t>https://apav.pt/apav_v3/index.php/en/apav/who-we-are</a:t>
            </a:r>
            <a:endParaRPr lang="pt-PT" sz="33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lnSpc>
                <a:spcPct val="120000"/>
              </a:lnSpc>
            </a:pPr>
            <a:r>
              <a:rPr lang="pt-PT" sz="33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#HeForShe - </a:t>
            </a:r>
            <a:r>
              <a:rPr lang="pt-PT" sz="33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5"/>
              </a:rPr>
              <a:t>https://www.heforshe.org/en</a:t>
            </a:r>
            <a:endParaRPr lang="pt-PT" sz="33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lnSpc>
                <a:spcPct val="120000"/>
              </a:lnSpc>
            </a:pPr>
            <a:r>
              <a:rPr lang="pt-PT" sz="3300" dirty="0">
                <a:solidFill>
                  <a:srgbClr val="000000"/>
                </a:solidFill>
                <a:latin typeface="Calibri" panose="020F0502020204030204" pitchFamily="34" charset="0"/>
              </a:rPr>
              <a:t>UNICEF - </a:t>
            </a:r>
            <a:r>
              <a:rPr lang="pt-PT" sz="3300" dirty="0">
                <a:solidFill>
                  <a:srgbClr val="000000"/>
                </a:solidFill>
                <a:latin typeface="Calibri" panose="020F0502020204030204" pitchFamily="34" charset="0"/>
                <a:hlinkClick r:id="rId6"/>
              </a:rPr>
              <a:t>https://www.unicef.org/gender-equality</a:t>
            </a:r>
            <a:endParaRPr lang="pt-PT" sz="33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>
              <a:lnSpc>
                <a:spcPct val="120000"/>
              </a:lnSpc>
            </a:pPr>
            <a:r>
              <a:rPr lang="pt-PT" sz="3300" dirty="0">
                <a:solidFill>
                  <a:srgbClr val="000000"/>
                </a:solidFill>
                <a:latin typeface="Calibri" panose="020F0502020204030204" pitchFamily="34" charset="0"/>
              </a:rPr>
              <a:t>UN – </a:t>
            </a:r>
            <a:r>
              <a:rPr lang="pt-PT" sz="3300" dirty="0">
                <a:solidFill>
                  <a:srgbClr val="000000"/>
                </a:solidFill>
                <a:latin typeface="Calibri" panose="020F0502020204030204" pitchFamily="34" charset="0"/>
                <a:hlinkClick r:id="rId7"/>
              </a:rPr>
              <a:t>https://www.un.org/en/global-issues/gender-equality</a:t>
            </a:r>
            <a:r>
              <a:rPr lang="pt-PT" sz="33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algn="l" rtl="0" fontAlgn="base">
              <a:lnSpc>
                <a:spcPct val="120000"/>
              </a:lnSpc>
            </a:pPr>
            <a:r>
              <a:rPr lang="pt-PT" sz="3300" dirty="0">
                <a:solidFill>
                  <a:srgbClr val="000000"/>
                </a:solidFill>
                <a:latin typeface="Calibri" panose="020F0502020204030204" pitchFamily="34" charset="0"/>
              </a:rPr>
              <a:t>EU </a:t>
            </a:r>
            <a:r>
              <a:rPr lang="pt-PT" sz="3300" dirty="0" err="1">
                <a:solidFill>
                  <a:srgbClr val="000000"/>
                </a:solidFill>
                <a:latin typeface="Calibri" panose="020F0502020204030204" pitchFamily="34" charset="0"/>
              </a:rPr>
              <a:t>Report</a:t>
            </a:r>
            <a:r>
              <a:rPr lang="pt-PT" sz="33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t-PT" sz="3300" dirty="0" err="1">
                <a:solidFill>
                  <a:srgbClr val="000000"/>
                </a:solidFill>
                <a:latin typeface="Calibri" panose="020F0502020204030204" pitchFamily="34" charset="0"/>
              </a:rPr>
              <a:t>on</a:t>
            </a:r>
            <a:r>
              <a:rPr lang="pt-PT" sz="3300" dirty="0">
                <a:solidFill>
                  <a:srgbClr val="000000"/>
                </a:solidFill>
                <a:latin typeface="Calibri" panose="020F0502020204030204" pitchFamily="34" charset="0"/>
              </a:rPr>
              <a:t> Gender </a:t>
            </a:r>
            <a:r>
              <a:rPr lang="pt-PT" sz="3300" dirty="0" err="1">
                <a:solidFill>
                  <a:srgbClr val="000000"/>
                </a:solidFill>
                <a:latin typeface="Calibri" panose="020F0502020204030204" pitchFamily="34" charset="0"/>
              </a:rPr>
              <a:t>Equality</a:t>
            </a:r>
            <a:r>
              <a:rPr lang="pt-PT" sz="3300" dirty="0">
                <a:solidFill>
                  <a:srgbClr val="000000"/>
                </a:solidFill>
                <a:latin typeface="Calibri" panose="020F0502020204030204" pitchFamily="34" charset="0"/>
              </a:rPr>
              <a:t> 2021 - https://epws.org/eu-2021-report-on-gender-equality/</a:t>
            </a:r>
          </a:p>
          <a:p>
            <a:pPr algn="l" rtl="0" fontAlgn="base">
              <a:lnSpc>
                <a:spcPct val="120000"/>
              </a:lnSpc>
            </a:pPr>
            <a:r>
              <a:rPr lang="pt-PT" sz="3300" dirty="0" err="1">
                <a:solidFill>
                  <a:srgbClr val="000000"/>
                </a:solidFill>
                <a:latin typeface="Calibri" panose="020F0502020204030204" pitchFamily="34" charset="0"/>
              </a:rPr>
              <a:t>Council</a:t>
            </a:r>
            <a:r>
              <a:rPr lang="pt-PT" sz="33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t-PT" sz="3300" dirty="0" err="1">
                <a:solidFill>
                  <a:srgbClr val="000000"/>
                </a:solidFill>
                <a:latin typeface="Calibri" panose="020F0502020204030204" pitchFamily="34" charset="0"/>
              </a:rPr>
              <a:t>of</a:t>
            </a:r>
            <a:r>
              <a:rPr lang="pt-PT" sz="33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t-PT" sz="3300" dirty="0" err="1">
                <a:solidFill>
                  <a:srgbClr val="000000"/>
                </a:solidFill>
                <a:latin typeface="Calibri" panose="020F0502020204030204" pitchFamily="34" charset="0"/>
              </a:rPr>
              <a:t>Europe</a:t>
            </a:r>
            <a:r>
              <a:rPr lang="pt-PT" sz="3300" dirty="0">
                <a:solidFill>
                  <a:srgbClr val="000000"/>
                </a:solidFill>
                <a:latin typeface="Calibri" panose="020F0502020204030204" pitchFamily="34" charset="0"/>
              </a:rPr>
              <a:t> - https://www.coe.int/en/web/genderequality/gender-equality-commission</a:t>
            </a:r>
          </a:p>
          <a:p>
            <a:pPr algn="l" rtl="0" fontAlgn="base">
              <a:lnSpc>
                <a:spcPct val="120000"/>
              </a:lnSpc>
            </a:pPr>
            <a:r>
              <a:rPr lang="pt-PT" sz="3300" dirty="0">
                <a:solidFill>
                  <a:srgbClr val="000000"/>
                </a:solidFill>
                <a:latin typeface="Calibri" panose="020F0502020204030204" pitchFamily="34" charset="0"/>
              </a:rPr>
              <a:t>EIGE - </a:t>
            </a:r>
            <a:r>
              <a:rPr lang="pt-PT" sz="3300" dirty="0">
                <a:solidFill>
                  <a:srgbClr val="000000"/>
                </a:solidFill>
                <a:latin typeface="Calibri" panose="020F0502020204030204" pitchFamily="34" charset="0"/>
                <a:hlinkClick r:id="rId8"/>
              </a:rPr>
              <a:t>https://eige.europa.eu/</a:t>
            </a:r>
            <a:endParaRPr lang="pt-PT" sz="33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/>
            <a:endParaRPr lang="pt-PT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E8E640E-0EC5-41BA-9ED3-79598102BE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01250" y="6100763"/>
            <a:ext cx="1066800" cy="5715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D15027B8-688B-4430-BFBF-4CD61A86701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325225" y="6000751"/>
            <a:ext cx="771524" cy="77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340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18AA74-F89F-48A1-B941-897EC05BA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 dirty="0" err="1"/>
              <a:t>Teacher</a:t>
            </a:r>
            <a:r>
              <a:rPr lang="pt-PT" dirty="0"/>
              <a:t> Team</a:t>
            </a:r>
          </a:p>
        </p:txBody>
      </p:sp>
      <p:graphicFrame>
        <p:nvGraphicFramePr>
          <p:cNvPr id="5" name="Marcador de Posição de Conteúdo 2" descr="Elemento Gráfico SmartArt de Equipa&#10;">
            <a:extLst>
              <a:ext uri="{FF2B5EF4-FFF2-40B4-BE49-F238E27FC236}">
                <a16:creationId xmlns:a16="http://schemas.microsoft.com/office/drawing/2014/main" id="{9C6D4AB6-2821-496B-916D-DC02A2DBB1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2332859"/>
              </p:ext>
            </p:extLst>
          </p:nvPr>
        </p:nvGraphicFramePr>
        <p:xfrm>
          <a:off x="393192" y="1463040"/>
          <a:ext cx="11411712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agem 5">
            <a:extLst>
              <a:ext uri="{FF2B5EF4-FFF2-40B4-BE49-F238E27FC236}">
                <a16:creationId xmlns:a16="http://schemas.microsoft.com/office/drawing/2014/main" id="{5BEC1B65-EC33-4DC6-A42B-AE0BCCB61E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01250" y="6100763"/>
            <a:ext cx="1066800" cy="5715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3650880-0D1F-4C96-AC68-54BE5241BF3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25225" y="6000751"/>
            <a:ext cx="771524" cy="77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5356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DEA296-C7F3-4020-AA44-A5AE34E35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Group</a:t>
            </a:r>
            <a:r>
              <a:rPr lang="pt-PT" dirty="0"/>
              <a:t> </a:t>
            </a:r>
            <a:r>
              <a:rPr lang="pt-PT" dirty="0" err="1"/>
              <a:t>work</a:t>
            </a:r>
            <a:r>
              <a:rPr lang="pt-PT" dirty="0"/>
              <a:t> – </a:t>
            </a:r>
            <a:r>
              <a:rPr lang="pt-PT" dirty="0" err="1"/>
              <a:t>Useful</a:t>
            </a:r>
            <a:r>
              <a:rPr lang="pt-PT" dirty="0"/>
              <a:t> </a:t>
            </a:r>
            <a:r>
              <a:rPr lang="pt-PT" dirty="0" err="1"/>
              <a:t>resources</a:t>
            </a:r>
            <a:r>
              <a:rPr lang="pt-PT" dirty="0"/>
              <a:t> (PT)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BD6B241-B230-4752-852E-2AD270BAD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t-PT" dirty="0"/>
          </a:p>
          <a:p>
            <a:pPr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PT" sz="1800" b="0" i="0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2"/>
              </a:rPr>
              <a:t>Boletim Estatístico Igualdade de Género em Portugal – Boletim Estatístico 2021</a:t>
            </a:r>
            <a:endParaRPr lang="pt-PT" sz="1800" b="0" i="0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  <a:p>
            <a:pPr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PT" sz="1800" b="0" i="0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3"/>
              </a:rPr>
              <a:t>Indicadores-Chave Igualdade de Género em Portugal – Indicadores Chave 2021</a:t>
            </a:r>
            <a:endParaRPr lang="pt-PT" sz="1800" b="0" i="0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  <a:p>
            <a:pPr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PT" sz="1800" b="0" i="0" dirty="0" err="1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4"/>
              </a:rPr>
              <a:t>Fact-Sheet</a:t>
            </a:r>
            <a:r>
              <a:rPr lang="pt-PT" sz="1800" b="0" i="0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4"/>
              </a:rPr>
              <a:t> do Gender pay gap em Portugal</a:t>
            </a:r>
            <a:endParaRPr lang="pt-PT" sz="1800" b="0" i="0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  <a:p>
            <a:pPr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PT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Várias </a:t>
            </a:r>
            <a:r>
              <a:rPr lang="pt-PT" sz="18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fact-sheets</a:t>
            </a:r>
            <a:r>
              <a:rPr lang="pt-PT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no âmbito do </a:t>
            </a:r>
            <a:r>
              <a:rPr lang="pt-PT" sz="1800" b="0" i="0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5"/>
              </a:rPr>
              <a:t>poder e tomada de decisão</a:t>
            </a:r>
            <a:endParaRPr lang="pt-PT" sz="1800" b="0" i="0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  <a:p>
            <a:pPr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PT" sz="1800" b="0" i="0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6"/>
              </a:rPr>
              <a:t>Destaques estatísticos sobre a igualdade de género em Portugal no contexto da EU</a:t>
            </a:r>
            <a:endParaRPr lang="pt-PT" sz="1800" b="0" i="0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  <a:p>
            <a:pPr algn="r"/>
            <a:r>
              <a:rPr lang="pt-PT" sz="1600" dirty="0" err="1"/>
              <a:t>Source</a:t>
            </a:r>
            <a:r>
              <a:rPr lang="pt-PT" sz="1600" dirty="0"/>
              <a:t>: </a:t>
            </a:r>
            <a:r>
              <a:rPr lang="pt-PT" sz="1600" dirty="0">
                <a:hlinkClick r:id="rId7"/>
              </a:rPr>
              <a:t>https://www.cig.gov.pt/</a:t>
            </a:r>
            <a:r>
              <a:rPr lang="pt-PT" sz="1600" dirty="0"/>
              <a:t>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96BD1D9-A384-4C48-B621-3F9AF24C01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01250" y="6100763"/>
            <a:ext cx="1066800" cy="5715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9199ACF-E0F9-47FB-AC61-23FF1433DE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25225" y="6000751"/>
            <a:ext cx="771524" cy="77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5820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DEA296-C7F3-4020-AA44-A5AE34E35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Group</a:t>
            </a:r>
            <a:r>
              <a:rPr lang="pt-PT" dirty="0"/>
              <a:t> </a:t>
            </a:r>
            <a:r>
              <a:rPr lang="pt-PT" dirty="0" err="1"/>
              <a:t>work</a:t>
            </a: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BD6B241-B230-4752-852E-2AD270BAD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err="1">
                <a:hlinkClick r:id="rId3"/>
              </a:rPr>
              <a:t>Padlet</a:t>
            </a:r>
            <a:r>
              <a:rPr lang="pt-PT" dirty="0"/>
              <a:t> – </a:t>
            </a:r>
            <a:r>
              <a:rPr lang="pt-PT" dirty="0" err="1"/>
              <a:t>Post</a:t>
            </a:r>
            <a:r>
              <a:rPr lang="pt-PT" dirty="0"/>
              <a:t> </a:t>
            </a:r>
            <a:r>
              <a:rPr lang="pt-PT" dirty="0" err="1"/>
              <a:t>your</a:t>
            </a:r>
            <a:r>
              <a:rPr lang="pt-PT" dirty="0"/>
              <a:t> </a:t>
            </a:r>
            <a:r>
              <a:rPr lang="pt-PT" dirty="0" err="1"/>
              <a:t>work</a:t>
            </a:r>
            <a:r>
              <a:rPr lang="pt-PT" dirty="0"/>
              <a:t> </a:t>
            </a:r>
            <a:r>
              <a:rPr lang="pt-PT" dirty="0" err="1"/>
              <a:t>here</a:t>
            </a: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0CB169D5-2DD4-43EA-B805-1660482796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0430020"/>
              </p:ext>
            </p:extLst>
          </p:nvPr>
        </p:nvGraphicFramePr>
        <p:xfrm>
          <a:off x="7161067" y="2629856"/>
          <a:ext cx="2593462" cy="2635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Imagem de Mapa de Bits" r:id="rId4" imgW="5676840" imgH="5768280" progId="Paint.Picture">
                  <p:embed/>
                </p:oleObj>
              </mc:Choice>
              <mc:Fallback>
                <p:oleObj name="Imagem de Mapa de Bits" r:id="rId4" imgW="5676840" imgH="5768280" progId="Paint.Picture">
                  <p:embed/>
                  <p:pic>
                    <p:nvPicPr>
                      <p:cNvPr id="9" name="Objeto 8">
                        <a:extLst>
                          <a:ext uri="{FF2B5EF4-FFF2-40B4-BE49-F238E27FC236}">
                            <a16:creationId xmlns:a16="http://schemas.microsoft.com/office/drawing/2014/main" id="{0CB169D5-2DD4-43EA-B805-1660482796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61067" y="2629856"/>
                        <a:ext cx="2593462" cy="26355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magem 7">
            <a:extLst>
              <a:ext uri="{FF2B5EF4-FFF2-40B4-BE49-F238E27FC236}">
                <a16:creationId xmlns:a16="http://schemas.microsoft.com/office/drawing/2014/main" id="{9FF73AF5-3687-47E3-A933-3CF494BEC5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1250" y="6100763"/>
            <a:ext cx="1066800" cy="5715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2227184B-167B-47C4-BF2B-5CF1E09EEF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25225" y="6000751"/>
            <a:ext cx="771524" cy="77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1706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FC037F-9B04-45A9-8AE6-A85178849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9272" y="1380744"/>
            <a:ext cx="5559552" cy="2191131"/>
          </a:xfrm>
        </p:spPr>
        <p:txBody>
          <a:bodyPr rtlCol="0"/>
          <a:lstStyle/>
          <a:p>
            <a:pPr rtl="0"/>
            <a:r>
              <a:rPr lang="pt-PT" dirty="0" err="1">
                <a:solidFill>
                  <a:srgbClr val="FFFFFF"/>
                </a:solidFill>
              </a:rPr>
              <a:t>Sharing</a:t>
            </a:r>
            <a:r>
              <a:rPr lang="pt-PT" dirty="0">
                <a:solidFill>
                  <a:srgbClr val="FFFFFF"/>
                </a:solidFill>
              </a:rPr>
              <a:t> </a:t>
            </a:r>
            <a:r>
              <a:rPr lang="pt-PT" dirty="0" err="1">
                <a:solidFill>
                  <a:srgbClr val="FFFFFF"/>
                </a:solidFill>
              </a:rPr>
              <a:t>results</a:t>
            </a:r>
            <a:endParaRPr lang="pt-PT" dirty="0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F49FB76-25BA-4481-B88D-DCB748E166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PT" dirty="0">
                <a:solidFill>
                  <a:srgbClr val="FFFFFF"/>
                </a:solidFill>
              </a:rPr>
              <a:t>Thu,17th </a:t>
            </a:r>
            <a:r>
              <a:rPr lang="pt-PT" dirty="0" err="1">
                <a:solidFill>
                  <a:srgbClr val="FFFFFF"/>
                </a:solidFill>
              </a:rPr>
              <a:t>March</a:t>
            </a:r>
            <a:endParaRPr lang="pt-PT" dirty="0">
              <a:solidFill>
                <a:srgbClr val="FFFFFF"/>
              </a:solidFill>
            </a:endParaRPr>
          </a:p>
          <a:p>
            <a:pPr rtl="0"/>
            <a:endParaRPr lang="pt-PT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3B6E828-E485-44D0-9567-B05BE9EF4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250" y="6100763"/>
            <a:ext cx="1066800" cy="5715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B3634B0-C733-4200-BC4F-5BBB380C1F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5225" y="6000751"/>
            <a:ext cx="771524" cy="77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0955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78260B10-25FE-445D-A9FD-06B618F1B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 dirty="0" err="1"/>
              <a:t>Week</a:t>
            </a:r>
            <a:r>
              <a:rPr lang="pt-PT" dirty="0"/>
              <a:t> </a:t>
            </a:r>
            <a:r>
              <a:rPr lang="pt-PT" dirty="0" err="1"/>
              <a:t>Plan</a:t>
            </a:r>
            <a:endParaRPr lang="pt-PT" dirty="0"/>
          </a:p>
        </p:txBody>
      </p:sp>
      <p:graphicFrame>
        <p:nvGraphicFramePr>
          <p:cNvPr id="6" name="Tabela 7">
            <a:extLst>
              <a:ext uri="{FF2B5EF4-FFF2-40B4-BE49-F238E27FC236}">
                <a16:creationId xmlns:a16="http://schemas.microsoft.com/office/drawing/2014/main" id="{FE03FD29-2ABD-4741-B4AC-4F72BFB14A5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81100" y="1388835"/>
          <a:ext cx="9829800" cy="4145280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1636745">
                  <a:extLst>
                    <a:ext uri="{9D8B030D-6E8A-4147-A177-3AD203B41FA5}">
                      <a16:colId xmlns:a16="http://schemas.microsoft.com/office/drawing/2014/main" val="1477709579"/>
                    </a:ext>
                  </a:extLst>
                </a:gridCol>
                <a:gridCol w="2295175">
                  <a:extLst>
                    <a:ext uri="{9D8B030D-6E8A-4147-A177-3AD203B41FA5}">
                      <a16:colId xmlns:a16="http://schemas.microsoft.com/office/drawing/2014/main" val="3545702570"/>
                    </a:ext>
                  </a:extLst>
                </a:gridCol>
                <a:gridCol w="1965960">
                  <a:extLst>
                    <a:ext uri="{9D8B030D-6E8A-4147-A177-3AD203B41FA5}">
                      <a16:colId xmlns:a16="http://schemas.microsoft.com/office/drawing/2014/main" val="3871754480"/>
                    </a:ext>
                  </a:extLst>
                </a:gridCol>
                <a:gridCol w="1965960">
                  <a:extLst>
                    <a:ext uri="{9D8B030D-6E8A-4147-A177-3AD203B41FA5}">
                      <a16:colId xmlns:a16="http://schemas.microsoft.com/office/drawing/2014/main" val="3866959667"/>
                    </a:ext>
                  </a:extLst>
                </a:gridCol>
                <a:gridCol w="1965960">
                  <a:extLst>
                    <a:ext uri="{9D8B030D-6E8A-4147-A177-3AD203B41FA5}">
                      <a16:colId xmlns:a16="http://schemas.microsoft.com/office/drawing/2014/main" val="3252636882"/>
                    </a:ext>
                  </a:extLst>
                </a:gridCol>
              </a:tblGrid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noProof="0" dirty="0"/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PT" noProof="0" dirty="0" err="1"/>
                        <a:t>Tue</a:t>
                      </a:r>
                      <a:r>
                        <a:rPr lang="pt-PT" noProof="0" dirty="0"/>
                        <a:t>, 15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PT" noProof="0" dirty="0" err="1"/>
                        <a:t>Wed</a:t>
                      </a:r>
                      <a:r>
                        <a:rPr lang="pt-PT" noProof="0" dirty="0"/>
                        <a:t>, 16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PT" noProof="0" dirty="0" err="1"/>
                        <a:t>Thu</a:t>
                      </a:r>
                      <a:r>
                        <a:rPr lang="pt-PT" noProof="0" dirty="0"/>
                        <a:t>, 17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PT" noProof="0" dirty="0" err="1"/>
                        <a:t>Fri</a:t>
                      </a:r>
                      <a:r>
                        <a:rPr lang="pt-PT" noProof="0" dirty="0"/>
                        <a:t>, 18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748401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algn="ctr" rtl="0"/>
                      <a:r>
                        <a:rPr lang="pt-PT" noProof="0" dirty="0"/>
                        <a:t>09.00-10.30</a:t>
                      </a:r>
                    </a:p>
                  </a:txBody>
                  <a:tcPr anchor="ctr">
                    <a:lnT w="38100" cmpd="sng">
                      <a:noFill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PT" noProof="0" dirty="0" err="1"/>
                        <a:t>Group</a:t>
                      </a:r>
                      <a:r>
                        <a:rPr lang="pt-PT" noProof="0" dirty="0"/>
                        <a:t> </a:t>
                      </a:r>
                      <a:r>
                        <a:rPr lang="pt-PT" noProof="0" dirty="0" err="1"/>
                        <a:t>activity</a:t>
                      </a:r>
                      <a:endParaRPr lang="pt-PT" noProof="0" dirty="0"/>
                    </a:p>
                  </a:txBody>
                  <a:tcPr anchor="ctr">
                    <a:lnT w="38100" cmpd="sng">
                      <a:noFill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noProof="0" dirty="0" err="1"/>
                        <a:t>Working</a:t>
                      </a:r>
                      <a:r>
                        <a:rPr lang="pt-PT" noProof="0" dirty="0"/>
                        <a:t> </a:t>
                      </a:r>
                      <a:r>
                        <a:rPr lang="pt-PT" noProof="0" dirty="0" err="1"/>
                        <a:t>session</a:t>
                      </a:r>
                      <a:endParaRPr lang="pt-PT" noProof="0" dirty="0"/>
                    </a:p>
                  </a:txBody>
                  <a:tcPr anchor="ctr">
                    <a:lnT w="38100" cmpd="sng">
                      <a:noFill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noProof="0" dirty="0" err="1"/>
                        <a:t>Working</a:t>
                      </a:r>
                      <a:r>
                        <a:rPr lang="pt-PT" noProof="0" dirty="0"/>
                        <a:t> </a:t>
                      </a:r>
                      <a:r>
                        <a:rPr lang="pt-PT" noProof="0" dirty="0" err="1"/>
                        <a:t>session</a:t>
                      </a:r>
                      <a:endParaRPr lang="pt-PT" noProof="0" dirty="0"/>
                    </a:p>
                  </a:txBody>
                  <a:tcPr anchor="ctr">
                    <a:lnT w="38100" cmpd="sng">
                      <a:noFill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0"/>
                      <a:r>
                        <a:rPr lang="pt-PT" noProof="0" dirty="0"/>
                        <a:t>Outdoor </a:t>
                      </a:r>
                      <a:r>
                        <a:rPr lang="pt-PT" noProof="0" dirty="0" err="1"/>
                        <a:t>activities</a:t>
                      </a:r>
                      <a:endParaRPr lang="pt-PT" noProof="0" dirty="0"/>
                    </a:p>
                  </a:txBody>
                  <a:tcPr anchor="ctr">
                    <a:lnT w="38100" cmpd="sng">
                      <a:noFill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960907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algn="ctr" rtl="0"/>
                      <a:r>
                        <a:rPr lang="pt-PT" noProof="0" dirty="0"/>
                        <a:t>10.30-11.00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PT" noProof="0" dirty="0"/>
                        <a:t>Break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noProof="0" dirty="0"/>
                        <a:t>Break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noProof="0" dirty="0"/>
                        <a:t>Break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noProof="0" dirty="0"/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47774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algn="ctr" rtl="0"/>
                      <a:r>
                        <a:rPr lang="pt-PT" noProof="0" dirty="0"/>
                        <a:t>11.00-13.00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PT" noProof="0" dirty="0" err="1"/>
                        <a:t>Lectures</a:t>
                      </a:r>
                      <a:endParaRPr lang="pt-PT" noProof="0" dirty="0"/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noProof="0" dirty="0" err="1"/>
                        <a:t>Working</a:t>
                      </a:r>
                      <a:r>
                        <a:rPr lang="pt-PT" noProof="0" dirty="0"/>
                        <a:t> </a:t>
                      </a:r>
                      <a:r>
                        <a:rPr lang="pt-PT" noProof="0" dirty="0" err="1"/>
                        <a:t>session</a:t>
                      </a:r>
                      <a:endParaRPr lang="pt-PT" noProof="0" dirty="0"/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noProof="0" dirty="0" err="1"/>
                        <a:t>Working</a:t>
                      </a:r>
                      <a:r>
                        <a:rPr lang="pt-PT" noProof="0" dirty="0"/>
                        <a:t> </a:t>
                      </a:r>
                      <a:r>
                        <a:rPr lang="pt-PT" noProof="0" dirty="0" err="1"/>
                        <a:t>session</a:t>
                      </a:r>
                      <a:endParaRPr lang="pt-PT" noProof="0" dirty="0"/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noProof="0" dirty="0"/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452785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algn="ctr" rtl="0"/>
                      <a:r>
                        <a:rPr lang="pt-PT" noProof="0" dirty="0"/>
                        <a:t>13.30-14.30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PT" noProof="0" dirty="0" err="1"/>
                        <a:t>Lunch</a:t>
                      </a:r>
                      <a:endParaRPr lang="pt-PT" noProof="0" dirty="0"/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noProof="0" dirty="0" err="1"/>
                        <a:t>Lunch</a:t>
                      </a:r>
                      <a:endParaRPr lang="pt-PT" noProof="0" dirty="0"/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noProof="0" dirty="0" err="1"/>
                        <a:t>Lunch</a:t>
                      </a:r>
                      <a:endParaRPr lang="pt-PT" noProof="0" dirty="0"/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noProof="0" dirty="0"/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479137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algn="ctr" rtl="0"/>
                      <a:r>
                        <a:rPr lang="pt-PT" noProof="0" dirty="0"/>
                        <a:t>14.30-16.00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PT" noProof="0" dirty="0" err="1"/>
                        <a:t>Working</a:t>
                      </a:r>
                      <a:r>
                        <a:rPr lang="pt-PT" noProof="0" dirty="0"/>
                        <a:t> </a:t>
                      </a:r>
                      <a:r>
                        <a:rPr lang="pt-PT" noProof="0" dirty="0" err="1"/>
                        <a:t>session</a:t>
                      </a:r>
                      <a:endParaRPr lang="pt-PT" noProof="0" dirty="0"/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/>
                      <a:r>
                        <a:rPr lang="pt-PT" noProof="0" dirty="0"/>
                        <a:t>Outdoor </a:t>
                      </a:r>
                      <a:r>
                        <a:rPr lang="pt-PT" noProof="0" dirty="0" err="1"/>
                        <a:t>activities</a:t>
                      </a:r>
                      <a:endParaRPr lang="pt-PT" noProof="0" dirty="0"/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/>
                      <a:r>
                        <a:rPr lang="pt-PT" noProof="0" dirty="0"/>
                        <a:t>Outdoor </a:t>
                      </a:r>
                      <a:r>
                        <a:rPr lang="pt-PT" noProof="0" dirty="0" err="1"/>
                        <a:t>activities</a:t>
                      </a:r>
                      <a:endParaRPr lang="pt-PT" noProof="0" dirty="0"/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noProof="0" dirty="0" err="1"/>
                        <a:t>Lunch</a:t>
                      </a:r>
                      <a:endParaRPr lang="pt-PT" noProof="0" dirty="0"/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4223707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algn="ctr" rtl="0"/>
                      <a:endParaRPr lang="pt-PT" noProof="0" dirty="0">
                        <a:highlight>
                          <a:srgbClr val="FFFF00"/>
                        </a:highlight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PT" noProof="0" dirty="0"/>
                        <a:t>Outdoor </a:t>
                      </a:r>
                      <a:r>
                        <a:rPr lang="pt-PT" noProof="0" dirty="0" err="1"/>
                        <a:t>activities</a:t>
                      </a:r>
                      <a:endParaRPr lang="pt-PT" noProof="0" dirty="0"/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/>
                      <a:endParaRPr lang="pt-PT" noProof="0" dirty="0"/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/>
                      <a:r>
                        <a:rPr lang="pt-PT" noProof="0" dirty="0"/>
                        <a:t>Outdoor </a:t>
                      </a:r>
                      <a:r>
                        <a:rPr lang="pt-PT" noProof="0" dirty="0" err="1"/>
                        <a:t>activities</a:t>
                      </a:r>
                      <a:endParaRPr lang="pt-PT" noProof="0" dirty="0"/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noProof="0" dirty="0"/>
                        <a:t>Free time + </a:t>
                      </a:r>
                      <a:r>
                        <a:rPr lang="pt-PT" noProof="0" dirty="0" err="1"/>
                        <a:t>Dinner</a:t>
                      </a:r>
                      <a:endParaRPr lang="pt-PT" noProof="0" dirty="0"/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286605"/>
                  </a:ext>
                </a:extLst>
              </a:tr>
            </a:tbl>
          </a:graphicData>
        </a:graphic>
      </p:graphicFrame>
      <p:pic>
        <p:nvPicPr>
          <p:cNvPr id="5" name="Imagem 4">
            <a:extLst>
              <a:ext uri="{FF2B5EF4-FFF2-40B4-BE49-F238E27FC236}">
                <a16:creationId xmlns:a16="http://schemas.microsoft.com/office/drawing/2014/main" id="{7818D4AD-CBD3-4C25-BB13-86044DD06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250" y="6100763"/>
            <a:ext cx="1066800" cy="5715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D817F4D-AAF6-4377-8C5C-E1EF2F7EE2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5225" y="6000751"/>
            <a:ext cx="771524" cy="77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9042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4AFBA8-DA28-4992-AC03-76F81559A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Inspiring</a:t>
            </a:r>
            <a:r>
              <a:rPr lang="pt-PT" dirty="0"/>
              <a:t> </a:t>
            </a:r>
            <a:r>
              <a:rPr lang="pt-PT" dirty="0" err="1"/>
              <a:t>ideas</a:t>
            </a:r>
            <a:r>
              <a:rPr lang="pt-PT" dirty="0"/>
              <a:t> for </a:t>
            </a:r>
            <a:r>
              <a:rPr lang="pt-PT" dirty="0" err="1"/>
              <a:t>your</a:t>
            </a:r>
            <a:r>
              <a:rPr lang="pt-PT" dirty="0"/>
              <a:t> </a:t>
            </a:r>
            <a:r>
              <a:rPr lang="pt-PT" dirty="0" err="1"/>
              <a:t>outcome</a:t>
            </a: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9D57661D-5B21-4A29-B792-9AD6405D7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PT" dirty="0" err="1"/>
              <a:t>Why</a:t>
            </a:r>
            <a:r>
              <a:rPr lang="pt-PT" dirty="0"/>
              <a:t> </a:t>
            </a:r>
            <a:r>
              <a:rPr lang="pt-PT" dirty="0" err="1"/>
              <a:t>not</a:t>
            </a:r>
            <a:r>
              <a:rPr lang="pt-PT" dirty="0"/>
              <a:t> </a:t>
            </a:r>
            <a:r>
              <a:rPr lang="pt-PT" dirty="0" err="1"/>
              <a:t>creating</a:t>
            </a:r>
            <a:r>
              <a:rPr lang="pt-PT" dirty="0"/>
              <a:t>…?</a:t>
            </a:r>
          </a:p>
          <a:p>
            <a:pPr marL="457200" indent="-457200">
              <a:buFontTx/>
              <a:buChar char="-"/>
            </a:pPr>
            <a:r>
              <a:rPr lang="pt-PT" dirty="0"/>
              <a:t>a </a:t>
            </a:r>
            <a:r>
              <a:rPr lang="pt-PT" dirty="0" err="1"/>
              <a:t>handbook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good</a:t>
            </a:r>
            <a:r>
              <a:rPr lang="pt-PT" dirty="0"/>
              <a:t> </a:t>
            </a:r>
            <a:r>
              <a:rPr lang="pt-PT" dirty="0" err="1"/>
              <a:t>practices</a:t>
            </a:r>
            <a:endParaRPr lang="pt-PT" dirty="0"/>
          </a:p>
          <a:p>
            <a:pPr marL="457200" indent="-457200">
              <a:buFontTx/>
              <a:buChar char="-"/>
            </a:pPr>
            <a:r>
              <a:rPr lang="pt-PT" dirty="0"/>
              <a:t>a </a:t>
            </a:r>
            <a:r>
              <a:rPr lang="pt-PT" dirty="0" err="1"/>
              <a:t>campaign</a:t>
            </a:r>
            <a:r>
              <a:rPr lang="pt-PT" dirty="0"/>
              <a:t> </a:t>
            </a:r>
            <a:r>
              <a:rPr lang="pt-PT" dirty="0" err="1"/>
              <a:t>on</a:t>
            </a:r>
            <a:r>
              <a:rPr lang="pt-PT" dirty="0"/>
              <a:t> social media</a:t>
            </a:r>
          </a:p>
          <a:p>
            <a:pPr marL="457200" indent="-457200">
              <a:buFontTx/>
              <a:buChar char="-"/>
            </a:pPr>
            <a:r>
              <a:rPr lang="pt-PT" dirty="0"/>
              <a:t>a </a:t>
            </a:r>
            <a:r>
              <a:rPr lang="pt-PT" dirty="0" err="1"/>
              <a:t>Ted</a:t>
            </a:r>
            <a:r>
              <a:rPr lang="pt-PT" dirty="0"/>
              <a:t> </a:t>
            </a:r>
            <a:r>
              <a:rPr lang="pt-PT" dirty="0" err="1"/>
              <a:t>talk</a:t>
            </a:r>
            <a:r>
              <a:rPr lang="pt-PT" dirty="0"/>
              <a:t> in </a:t>
            </a:r>
            <a:r>
              <a:rPr lang="pt-PT" dirty="0" err="1"/>
              <a:t>your</a:t>
            </a:r>
            <a:r>
              <a:rPr lang="pt-PT" dirty="0"/>
              <a:t> </a:t>
            </a:r>
            <a:r>
              <a:rPr lang="pt-PT" dirty="0" err="1"/>
              <a:t>school</a:t>
            </a:r>
            <a:r>
              <a:rPr lang="pt-PT" dirty="0"/>
              <a:t>/</a:t>
            </a:r>
            <a:r>
              <a:rPr lang="pt-PT" dirty="0" err="1"/>
              <a:t>community</a:t>
            </a:r>
            <a:endParaRPr lang="pt-PT" dirty="0"/>
          </a:p>
          <a:p>
            <a:pPr marL="457200" indent="-457200">
              <a:buFontTx/>
              <a:buChar char="-"/>
            </a:pPr>
            <a:r>
              <a:rPr lang="pt-PT" dirty="0"/>
              <a:t>a </a:t>
            </a:r>
            <a:r>
              <a:rPr lang="pt-PT" dirty="0" err="1"/>
              <a:t>hymn</a:t>
            </a:r>
            <a:endParaRPr lang="pt-PT" dirty="0"/>
          </a:p>
          <a:p>
            <a:pPr marL="457200" indent="-457200">
              <a:buFontTx/>
              <a:buChar char="-"/>
            </a:pPr>
            <a:r>
              <a:rPr lang="pt-PT" dirty="0" err="1"/>
              <a:t>an</a:t>
            </a:r>
            <a:r>
              <a:rPr lang="pt-PT" dirty="0"/>
              <a:t> app</a:t>
            </a:r>
          </a:p>
          <a:p>
            <a:pPr marL="457200" indent="-457200">
              <a:buFontTx/>
              <a:buChar char="-"/>
            </a:pPr>
            <a:r>
              <a:rPr lang="pt-PT" dirty="0"/>
              <a:t>…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E4999AD-0B77-4BCF-A528-778C4332C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0" y="6100763"/>
            <a:ext cx="1066800" cy="5715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ADD3076-0FC7-4DB8-B859-0AEB5201A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5225" y="6000751"/>
            <a:ext cx="771524" cy="77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8400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CEB8CC-E887-4C39-A032-E3471EDC0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642581"/>
          </a:xfrm>
        </p:spPr>
        <p:txBody>
          <a:bodyPr rtlCol="0">
            <a:normAutofit fontScale="90000"/>
          </a:bodyPr>
          <a:lstStyle/>
          <a:p>
            <a:pPr rtl="0"/>
            <a:r>
              <a:rPr lang="pt-PT" dirty="0" err="1"/>
              <a:t>Tools</a:t>
            </a:r>
            <a:r>
              <a:rPr lang="pt-PT" dirty="0"/>
              <a:t> 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A4B28E79-36F1-4487-B6B6-7A33F5C3C0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>
            <a:normAutofit fontScale="92500"/>
          </a:bodyPr>
          <a:lstStyle/>
          <a:p>
            <a:pPr rtl="0"/>
            <a:r>
              <a:rPr lang="pt-PT" dirty="0" err="1"/>
              <a:t>Infographics</a:t>
            </a:r>
            <a:r>
              <a:rPr lang="pt-PT" dirty="0"/>
              <a:t>, posters, </a:t>
            </a:r>
            <a:r>
              <a:rPr lang="pt-PT" dirty="0" err="1"/>
              <a:t>presentations</a:t>
            </a:r>
            <a:r>
              <a:rPr lang="pt-PT" dirty="0"/>
              <a:t>, </a:t>
            </a:r>
            <a:r>
              <a:rPr lang="pt-PT" dirty="0" err="1"/>
              <a:t>videos</a:t>
            </a:r>
            <a:endParaRPr lang="pt-PT" dirty="0"/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245DDB48-166A-4E16-B9DF-C5C6570A1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37467"/>
            <a:ext cx="3291840" cy="3352195"/>
          </a:xfrm>
        </p:spPr>
        <p:txBody>
          <a:bodyPr rtlCol="0"/>
          <a:lstStyle/>
          <a:p>
            <a:pPr rtl="0"/>
            <a:r>
              <a:rPr lang="pt-PT" dirty="0">
                <a:hlinkClick r:id="rId3"/>
              </a:rPr>
              <a:t>https://www.canva.com/</a:t>
            </a:r>
            <a:r>
              <a:rPr lang="pt-PT" dirty="0"/>
              <a:t> </a:t>
            </a:r>
          </a:p>
          <a:p>
            <a:pPr rtl="0"/>
            <a:r>
              <a:rPr lang="pt-PT" dirty="0">
                <a:hlinkClick r:id="rId4"/>
              </a:rPr>
              <a:t>https://genial.ly/</a:t>
            </a:r>
            <a:r>
              <a:rPr lang="pt-PT" dirty="0"/>
              <a:t> </a:t>
            </a:r>
          </a:p>
          <a:p>
            <a:pPr rtl="0"/>
            <a:r>
              <a:rPr lang="pt-PT" dirty="0">
                <a:hlinkClick r:id="rId5"/>
              </a:rPr>
              <a:t>https://biteable.com/</a:t>
            </a:r>
            <a:r>
              <a:rPr lang="pt-PT" dirty="0"/>
              <a:t> </a:t>
            </a:r>
          </a:p>
          <a:p>
            <a:pPr rtl="0"/>
            <a:r>
              <a:rPr lang="pt-PT" dirty="0">
                <a:hlinkClick r:id="rId6"/>
              </a:rPr>
              <a:t>https://prezi.com/pt/</a:t>
            </a:r>
            <a:r>
              <a:rPr lang="pt-PT" dirty="0"/>
              <a:t> </a:t>
            </a:r>
          </a:p>
          <a:p>
            <a:pPr rtl="0"/>
            <a:r>
              <a:rPr lang="pt-PT" dirty="0">
                <a:hlinkClick r:id="rId7"/>
              </a:rPr>
              <a:t>https://www.google.com/slides/about/</a:t>
            </a:r>
            <a:endParaRPr lang="pt-PT" dirty="0"/>
          </a:p>
          <a:p>
            <a:pPr rtl="0"/>
            <a:endParaRPr lang="pt-PT" dirty="0"/>
          </a:p>
          <a:p>
            <a:pPr rtl="0"/>
            <a:endParaRPr lang="pt-PT" dirty="0"/>
          </a:p>
          <a:p>
            <a:endParaRPr lang="pt-PT" dirty="0"/>
          </a:p>
          <a:p>
            <a:endParaRPr lang="pt-PT" dirty="0"/>
          </a:p>
          <a:p>
            <a:pPr rtl="0"/>
            <a:endParaRPr lang="pt-PT" dirty="0"/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7A4C5B2A-12FB-43E3-8389-C0A5E65E6D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rtlCol="0">
            <a:normAutofit fontScale="92500"/>
          </a:bodyPr>
          <a:lstStyle/>
          <a:p>
            <a:pPr rtl="0"/>
            <a:r>
              <a:rPr lang="pt-PT" dirty="0" err="1"/>
              <a:t>Comics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e-books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53C09F06-9236-4635-AFB4-5E7D384A6B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53128" y="2837467"/>
            <a:ext cx="3291840" cy="3352196"/>
          </a:xfrm>
        </p:spPr>
        <p:txBody>
          <a:bodyPr rtlCol="0"/>
          <a:lstStyle/>
          <a:p>
            <a:pPr rtl="0"/>
            <a:r>
              <a:rPr lang="pt-PT" dirty="0">
                <a:hlinkClick r:id="rId8"/>
              </a:rPr>
              <a:t>https://www.pixton.com/</a:t>
            </a:r>
            <a:endParaRPr lang="pt-PT" dirty="0"/>
          </a:p>
          <a:p>
            <a:r>
              <a:rPr lang="pt-PT" dirty="0">
                <a:hlinkClick r:id="rId9"/>
              </a:rPr>
              <a:t>https://bookcreator.com</a:t>
            </a:r>
            <a:endParaRPr lang="pt-PT" dirty="0"/>
          </a:p>
          <a:p>
            <a:pPr rtl="0"/>
            <a:endParaRPr lang="pt-PT" dirty="0"/>
          </a:p>
        </p:txBody>
      </p:sp>
      <p:sp>
        <p:nvSpPr>
          <p:cNvPr id="7" name="Marcador de Posição do Texto 6">
            <a:extLst>
              <a:ext uri="{FF2B5EF4-FFF2-40B4-BE49-F238E27FC236}">
                <a16:creationId xmlns:a16="http://schemas.microsoft.com/office/drawing/2014/main" id="{016D0387-7057-4207-9037-65B55A7B21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pt-PT" dirty="0" err="1"/>
              <a:t>Surveys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quizzes</a:t>
            </a:r>
            <a:endParaRPr lang="pt-PT" dirty="0"/>
          </a:p>
        </p:txBody>
      </p:sp>
      <p:sp>
        <p:nvSpPr>
          <p:cNvPr id="8" name="Marcador de Posição de Conteúdo 7">
            <a:extLst>
              <a:ext uri="{FF2B5EF4-FFF2-40B4-BE49-F238E27FC236}">
                <a16:creationId xmlns:a16="http://schemas.microsoft.com/office/drawing/2014/main" id="{EE1302F8-9FA6-4CC4-AD07-E8137FCC99A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65008" y="2837465"/>
            <a:ext cx="3291840" cy="3352197"/>
          </a:xfrm>
        </p:spPr>
        <p:txBody>
          <a:bodyPr rtlCol="0"/>
          <a:lstStyle/>
          <a:p>
            <a:pPr rtl="0"/>
            <a:r>
              <a:rPr lang="pt-PT" sz="2000" dirty="0">
                <a:hlinkClick r:id="rId10"/>
              </a:rPr>
              <a:t>https://kahoot.com/</a:t>
            </a:r>
          </a:p>
          <a:p>
            <a:pPr rtl="0"/>
            <a:r>
              <a:rPr lang="pt-PT" sz="2000" dirty="0">
                <a:hlinkClick r:id="rId10"/>
              </a:rPr>
              <a:t>https://quizizz.com/</a:t>
            </a:r>
            <a:endParaRPr lang="pt-PT" sz="2000" dirty="0"/>
          </a:p>
          <a:p>
            <a:pPr rtl="0"/>
            <a:endParaRPr lang="pt-PT" dirty="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5DB025A8-1700-4F55-85A6-F45B77A9D08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01250" y="6100763"/>
            <a:ext cx="1066800" cy="57150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E5F90C3F-8F0A-4F51-8BEE-E5B176C599D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325225" y="6000751"/>
            <a:ext cx="771524" cy="77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9955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9706C9-F26D-46CA-93BF-8C27012F6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363" y="1234440"/>
            <a:ext cx="3893270" cy="4069080"/>
          </a:xfrm>
        </p:spPr>
        <p:txBody>
          <a:bodyPr rtlCol="0"/>
          <a:lstStyle/>
          <a:p>
            <a:pPr rtl="0"/>
            <a:r>
              <a:rPr lang="pt-PT" dirty="0" err="1"/>
              <a:t>Congratulations</a:t>
            </a:r>
            <a:r>
              <a:rPr lang="pt-PT" dirty="0"/>
              <a:t> </a:t>
            </a:r>
            <a:r>
              <a:rPr lang="pt-PT" dirty="0" err="1"/>
              <a:t>on</a:t>
            </a:r>
            <a:r>
              <a:rPr lang="pt-PT" dirty="0"/>
              <a:t> </a:t>
            </a:r>
            <a:r>
              <a:rPr lang="pt-PT" dirty="0" err="1"/>
              <a:t>being</a:t>
            </a:r>
            <a:r>
              <a:rPr lang="pt-PT" dirty="0"/>
              <a:t> </a:t>
            </a:r>
            <a:r>
              <a:rPr lang="pt-PT" dirty="0" err="1"/>
              <a:t>an</a:t>
            </a:r>
            <a:r>
              <a:rPr lang="pt-PT" dirty="0"/>
              <a:t> </a:t>
            </a:r>
            <a:r>
              <a:rPr lang="pt-PT" dirty="0" err="1"/>
              <a:t>active</a:t>
            </a:r>
            <a:r>
              <a:rPr lang="pt-PT" dirty="0"/>
              <a:t> 21st </a:t>
            </a:r>
            <a:r>
              <a:rPr lang="pt-PT" dirty="0" err="1"/>
              <a:t>century</a:t>
            </a:r>
            <a:r>
              <a:rPr lang="pt-PT" dirty="0"/>
              <a:t> </a:t>
            </a:r>
            <a:r>
              <a:rPr lang="pt-PT" dirty="0" err="1"/>
              <a:t>citizen</a:t>
            </a:r>
            <a:r>
              <a:rPr lang="pt-PT" dirty="0"/>
              <a:t>!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5345F40-C9D3-4FAD-9205-EBE862062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250" y="6100763"/>
            <a:ext cx="1066800" cy="5715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CCA2F1F-64BF-4F24-8D13-70B08B0295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5225" y="6000751"/>
            <a:ext cx="771524" cy="771524"/>
          </a:xfrm>
          <a:prstGeom prst="rect">
            <a:avLst/>
          </a:prstGeom>
        </p:spPr>
      </p:pic>
      <p:pic>
        <p:nvPicPr>
          <p:cNvPr id="9" name="Imagem 8" descr="Uma imagem com texto, quadro branco&#10;&#10;Descrição gerada automaticamente">
            <a:extLst>
              <a:ext uri="{FF2B5EF4-FFF2-40B4-BE49-F238E27FC236}">
                <a16:creationId xmlns:a16="http://schemas.microsoft.com/office/drawing/2014/main" id="{EAADDDC9-4D27-465F-9180-852F548120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8152" y="1595365"/>
            <a:ext cx="5111496" cy="37952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2258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916DAA-1ACF-4343-A637-D55C4A5DE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 dirty="0" err="1"/>
              <a:t>Week</a:t>
            </a:r>
            <a:r>
              <a:rPr lang="pt-PT" dirty="0"/>
              <a:t> </a:t>
            </a:r>
            <a:r>
              <a:rPr lang="pt-PT" dirty="0" err="1"/>
              <a:t>Plan</a:t>
            </a:r>
            <a:endParaRPr lang="pt-PT" dirty="0"/>
          </a:p>
        </p:txBody>
      </p:sp>
      <p:graphicFrame>
        <p:nvGraphicFramePr>
          <p:cNvPr id="4" name="Marcador de Posição de Conteúdo 4" descr="gráfico SmartArt de linha cronológica&#10;">
            <a:extLst>
              <a:ext uri="{FF2B5EF4-FFF2-40B4-BE49-F238E27FC236}">
                <a16:creationId xmlns:a16="http://schemas.microsoft.com/office/drawing/2014/main" id="{E246B7D8-C843-490A-A5BB-04DFA74A3D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949862"/>
              </p:ext>
            </p:extLst>
          </p:nvPr>
        </p:nvGraphicFramePr>
        <p:xfrm>
          <a:off x="996696" y="1581912"/>
          <a:ext cx="10195560" cy="3675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m 4">
            <a:extLst>
              <a:ext uri="{FF2B5EF4-FFF2-40B4-BE49-F238E27FC236}">
                <a16:creationId xmlns:a16="http://schemas.microsoft.com/office/drawing/2014/main" id="{35D6FD39-EE35-4D4E-9281-97322A0410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01250" y="6100763"/>
            <a:ext cx="1066800" cy="5715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00CEBA5-02AB-47B6-9DB6-F527F52674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25225" y="6000751"/>
            <a:ext cx="771524" cy="77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647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78260B10-25FE-445D-A9FD-06B618F1B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 dirty="0" err="1"/>
              <a:t>Week</a:t>
            </a:r>
            <a:r>
              <a:rPr lang="pt-PT" dirty="0"/>
              <a:t> </a:t>
            </a:r>
            <a:r>
              <a:rPr lang="pt-PT" dirty="0" err="1"/>
              <a:t>Plan</a:t>
            </a:r>
            <a:endParaRPr lang="pt-PT" dirty="0"/>
          </a:p>
        </p:txBody>
      </p:sp>
      <p:graphicFrame>
        <p:nvGraphicFramePr>
          <p:cNvPr id="6" name="Tabela 7">
            <a:extLst>
              <a:ext uri="{FF2B5EF4-FFF2-40B4-BE49-F238E27FC236}">
                <a16:creationId xmlns:a16="http://schemas.microsoft.com/office/drawing/2014/main" id="{FE03FD29-2ABD-4741-B4AC-4F72BFB14A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9171887"/>
              </p:ext>
            </p:extLst>
          </p:nvPr>
        </p:nvGraphicFramePr>
        <p:xfrm>
          <a:off x="1181100" y="1388835"/>
          <a:ext cx="9829800" cy="4145280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1636745">
                  <a:extLst>
                    <a:ext uri="{9D8B030D-6E8A-4147-A177-3AD203B41FA5}">
                      <a16:colId xmlns:a16="http://schemas.microsoft.com/office/drawing/2014/main" val="1477709579"/>
                    </a:ext>
                  </a:extLst>
                </a:gridCol>
                <a:gridCol w="2295175">
                  <a:extLst>
                    <a:ext uri="{9D8B030D-6E8A-4147-A177-3AD203B41FA5}">
                      <a16:colId xmlns:a16="http://schemas.microsoft.com/office/drawing/2014/main" val="3545702570"/>
                    </a:ext>
                  </a:extLst>
                </a:gridCol>
                <a:gridCol w="1965960">
                  <a:extLst>
                    <a:ext uri="{9D8B030D-6E8A-4147-A177-3AD203B41FA5}">
                      <a16:colId xmlns:a16="http://schemas.microsoft.com/office/drawing/2014/main" val="3871754480"/>
                    </a:ext>
                  </a:extLst>
                </a:gridCol>
                <a:gridCol w="1965960">
                  <a:extLst>
                    <a:ext uri="{9D8B030D-6E8A-4147-A177-3AD203B41FA5}">
                      <a16:colId xmlns:a16="http://schemas.microsoft.com/office/drawing/2014/main" val="3866959667"/>
                    </a:ext>
                  </a:extLst>
                </a:gridCol>
                <a:gridCol w="1965960">
                  <a:extLst>
                    <a:ext uri="{9D8B030D-6E8A-4147-A177-3AD203B41FA5}">
                      <a16:colId xmlns:a16="http://schemas.microsoft.com/office/drawing/2014/main" val="3252636882"/>
                    </a:ext>
                  </a:extLst>
                </a:gridCol>
              </a:tblGrid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noProof="0" dirty="0"/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PT" noProof="0" dirty="0" err="1"/>
                        <a:t>Tue</a:t>
                      </a:r>
                      <a:r>
                        <a:rPr lang="pt-PT" noProof="0" dirty="0"/>
                        <a:t>, 15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PT" noProof="0" dirty="0" err="1"/>
                        <a:t>Wed</a:t>
                      </a:r>
                      <a:r>
                        <a:rPr lang="pt-PT" noProof="0" dirty="0"/>
                        <a:t>, 16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PT" noProof="0" dirty="0" err="1"/>
                        <a:t>Thu</a:t>
                      </a:r>
                      <a:r>
                        <a:rPr lang="pt-PT" noProof="0" dirty="0"/>
                        <a:t>, 17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PT" noProof="0" dirty="0" err="1"/>
                        <a:t>Fri</a:t>
                      </a:r>
                      <a:r>
                        <a:rPr lang="pt-PT" noProof="0" dirty="0"/>
                        <a:t>, 18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748401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algn="ctr" rtl="0"/>
                      <a:r>
                        <a:rPr lang="pt-PT" noProof="0" dirty="0"/>
                        <a:t>09.00-10.30</a:t>
                      </a:r>
                    </a:p>
                  </a:txBody>
                  <a:tcPr anchor="ctr">
                    <a:lnT w="38100" cmpd="sng">
                      <a:noFill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PT" noProof="0" dirty="0" err="1"/>
                        <a:t>Group</a:t>
                      </a:r>
                      <a:r>
                        <a:rPr lang="pt-PT" noProof="0" dirty="0"/>
                        <a:t> </a:t>
                      </a:r>
                      <a:r>
                        <a:rPr lang="pt-PT" noProof="0" dirty="0" err="1"/>
                        <a:t>activity</a:t>
                      </a:r>
                      <a:endParaRPr lang="pt-PT" noProof="0" dirty="0"/>
                    </a:p>
                  </a:txBody>
                  <a:tcPr anchor="ctr">
                    <a:lnT w="38100" cmpd="sng">
                      <a:noFill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noProof="0" dirty="0" err="1"/>
                        <a:t>Working</a:t>
                      </a:r>
                      <a:r>
                        <a:rPr lang="pt-PT" noProof="0" dirty="0"/>
                        <a:t> </a:t>
                      </a:r>
                      <a:r>
                        <a:rPr lang="pt-PT" noProof="0" dirty="0" err="1"/>
                        <a:t>session</a:t>
                      </a:r>
                      <a:endParaRPr lang="pt-PT" noProof="0" dirty="0"/>
                    </a:p>
                  </a:txBody>
                  <a:tcPr anchor="ctr">
                    <a:lnT w="38100" cmpd="sng">
                      <a:noFill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noProof="0" dirty="0" err="1"/>
                        <a:t>Working</a:t>
                      </a:r>
                      <a:r>
                        <a:rPr lang="pt-PT" noProof="0" dirty="0"/>
                        <a:t> </a:t>
                      </a:r>
                      <a:r>
                        <a:rPr lang="pt-PT" noProof="0" dirty="0" err="1"/>
                        <a:t>session</a:t>
                      </a:r>
                      <a:endParaRPr lang="pt-PT" noProof="0" dirty="0"/>
                    </a:p>
                  </a:txBody>
                  <a:tcPr anchor="ctr">
                    <a:lnT w="38100" cmpd="sng">
                      <a:noFill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0"/>
                      <a:r>
                        <a:rPr lang="pt-PT" noProof="0" dirty="0"/>
                        <a:t>Outdoor </a:t>
                      </a:r>
                      <a:r>
                        <a:rPr lang="pt-PT" noProof="0" dirty="0" err="1"/>
                        <a:t>activities</a:t>
                      </a:r>
                      <a:endParaRPr lang="pt-PT" noProof="0" dirty="0"/>
                    </a:p>
                  </a:txBody>
                  <a:tcPr anchor="ctr">
                    <a:lnT w="38100" cmpd="sng">
                      <a:noFill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960907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algn="ctr" rtl="0"/>
                      <a:r>
                        <a:rPr lang="pt-PT" noProof="0" dirty="0"/>
                        <a:t>10.30-11.00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PT" noProof="0" dirty="0"/>
                        <a:t>Break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noProof="0" dirty="0"/>
                        <a:t>Break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noProof="0" dirty="0"/>
                        <a:t>Break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noProof="0" dirty="0"/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47774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algn="ctr" rtl="0"/>
                      <a:r>
                        <a:rPr lang="pt-PT" noProof="0" dirty="0"/>
                        <a:t>11.00-13.00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PT" noProof="0" dirty="0" err="1"/>
                        <a:t>Lectures</a:t>
                      </a:r>
                      <a:endParaRPr lang="pt-PT" noProof="0" dirty="0"/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noProof="0" dirty="0" err="1"/>
                        <a:t>Working</a:t>
                      </a:r>
                      <a:r>
                        <a:rPr lang="pt-PT" noProof="0" dirty="0"/>
                        <a:t> </a:t>
                      </a:r>
                      <a:r>
                        <a:rPr lang="pt-PT" noProof="0" dirty="0" err="1"/>
                        <a:t>session</a:t>
                      </a:r>
                      <a:endParaRPr lang="pt-PT" noProof="0" dirty="0"/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noProof="0" dirty="0" err="1"/>
                        <a:t>Working</a:t>
                      </a:r>
                      <a:r>
                        <a:rPr lang="pt-PT" noProof="0" dirty="0"/>
                        <a:t> </a:t>
                      </a:r>
                      <a:r>
                        <a:rPr lang="pt-PT" noProof="0" dirty="0" err="1"/>
                        <a:t>session</a:t>
                      </a:r>
                      <a:endParaRPr lang="pt-PT" noProof="0" dirty="0"/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noProof="0" dirty="0"/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452785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algn="ctr" rtl="0"/>
                      <a:r>
                        <a:rPr lang="pt-PT" noProof="0" dirty="0"/>
                        <a:t>13.30-14.30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PT" noProof="0" dirty="0" err="1"/>
                        <a:t>Lunch</a:t>
                      </a:r>
                      <a:endParaRPr lang="pt-PT" noProof="0" dirty="0"/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noProof="0" dirty="0" err="1"/>
                        <a:t>Lunch</a:t>
                      </a:r>
                      <a:endParaRPr lang="pt-PT" noProof="0" dirty="0"/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noProof="0" dirty="0" err="1"/>
                        <a:t>Lunch</a:t>
                      </a:r>
                      <a:endParaRPr lang="pt-PT" noProof="0" dirty="0"/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noProof="0" dirty="0"/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479137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algn="ctr" rtl="0"/>
                      <a:r>
                        <a:rPr lang="pt-PT" noProof="0" dirty="0"/>
                        <a:t>14.30-16.00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PT" noProof="0" dirty="0" err="1"/>
                        <a:t>Working</a:t>
                      </a:r>
                      <a:r>
                        <a:rPr lang="pt-PT" noProof="0" dirty="0"/>
                        <a:t> </a:t>
                      </a:r>
                      <a:r>
                        <a:rPr lang="pt-PT" noProof="0" dirty="0" err="1"/>
                        <a:t>session</a:t>
                      </a:r>
                      <a:endParaRPr lang="pt-PT" noProof="0" dirty="0"/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/>
                      <a:r>
                        <a:rPr lang="pt-PT" noProof="0" dirty="0"/>
                        <a:t>Outdoor </a:t>
                      </a:r>
                      <a:r>
                        <a:rPr lang="pt-PT" noProof="0" dirty="0" err="1"/>
                        <a:t>activities</a:t>
                      </a:r>
                      <a:endParaRPr lang="pt-PT" noProof="0" dirty="0"/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/>
                      <a:r>
                        <a:rPr lang="pt-PT" noProof="0" dirty="0"/>
                        <a:t>Outdoor </a:t>
                      </a:r>
                      <a:r>
                        <a:rPr lang="pt-PT" noProof="0" dirty="0" err="1"/>
                        <a:t>activities</a:t>
                      </a:r>
                      <a:endParaRPr lang="pt-PT" noProof="0" dirty="0"/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noProof="0" dirty="0" err="1"/>
                        <a:t>Lunch</a:t>
                      </a:r>
                      <a:endParaRPr lang="pt-PT" noProof="0" dirty="0"/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4223707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algn="ctr" rtl="0"/>
                      <a:endParaRPr lang="pt-PT" noProof="0" dirty="0">
                        <a:highlight>
                          <a:srgbClr val="FFFF00"/>
                        </a:highlight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PT" noProof="0" dirty="0"/>
                        <a:t>Outdoor </a:t>
                      </a:r>
                      <a:r>
                        <a:rPr lang="pt-PT" noProof="0" dirty="0" err="1"/>
                        <a:t>activities</a:t>
                      </a:r>
                      <a:endParaRPr lang="pt-PT" noProof="0" dirty="0"/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/>
                      <a:endParaRPr lang="pt-PT" noProof="0" dirty="0"/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/>
                      <a:r>
                        <a:rPr lang="pt-PT" noProof="0" dirty="0"/>
                        <a:t>Outdoor </a:t>
                      </a:r>
                      <a:r>
                        <a:rPr lang="pt-PT" noProof="0" dirty="0" err="1"/>
                        <a:t>activities</a:t>
                      </a:r>
                      <a:endParaRPr lang="pt-PT" noProof="0" dirty="0"/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noProof="0" dirty="0"/>
                        <a:t>Free time + </a:t>
                      </a:r>
                      <a:r>
                        <a:rPr lang="pt-PT" noProof="0" dirty="0" err="1"/>
                        <a:t>Dinner</a:t>
                      </a:r>
                      <a:endParaRPr lang="pt-PT" noProof="0" dirty="0"/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286605"/>
                  </a:ext>
                </a:extLst>
              </a:tr>
            </a:tbl>
          </a:graphicData>
        </a:graphic>
      </p:graphicFrame>
      <p:pic>
        <p:nvPicPr>
          <p:cNvPr id="5" name="Imagem 4">
            <a:extLst>
              <a:ext uri="{FF2B5EF4-FFF2-40B4-BE49-F238E27FC236}">
                <a16:creationId xmlns:a16="http://schemas.microsoft.com/office/drawing/2014/main" id="{7818D4AD-CBD3-4C25-BB13-86044DD06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250" y="6100763"/>
            <a:ext cx="1066800" cy="5715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D817F4D-AAF6-4377-8C5C-E1EF2F7EE2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5225" y="6000751"/>
            <a:ext cx="771524" cy="77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950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FC037F-9B04-45A9-8AE6-A85178849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9272" y="1380744"/>
            <a:ext cx="5559552" cy="2191131"/>
          </a:xfrm>
        </p:spPr>
        <p:txBody>
          <a:bodyPr rtlCol="0"/>
          <a:lstStyle/>
          <a:p>
            <a:pPr rtl="0"/>
            <a:r>
              <a:rPr lang="pt-PT" dirty="0" err="1">
                <a:solidFill>
                  <a:srgbClr val="FFFFFF"/>
                </a:solidFill>
              </a:rPr>
              <a:t>Getting</a:t>
            </a:r>
            <a:r>
              <a:rPr lang="pt-PT" dirty="0">
                <a:solidFill>
                  <a:srgbClr val="FFFFFF"/>
                </a:solidFill>
              </a:rPr>
              <a:t> </a:t>
            </a:r>
            <a:r>
              <a:rPr lang="pt-PT" dirty="0" err="1">
                <a:solidFill>
                  <a:srgbClr val="FFFFFF"/>
                </a:solidFill>
              </a:rPr>
              <a:t>started</a:t>
            </a:r>
            <a:endParaRPr lang="pt-PT" dirty="0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F49FB76-25BA-4481-B88D-DCB748E166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PT" dirty="0">
                <a:solidFill>
                  <a:srgbClr val="FFFFFF"/>
                </a:solidFill>
              </a:rPr>
              <a:t>Tue,15th </a:t>
            </a:r>
            <a:r>
              <a:rPr lang="pt-PT" dirty="0" err="1">
                <a:solidFill>
                  <a:srgbClr val="FFFFFF"/>
                </a:solidFill>
              </a:rPr>
              <a:t>March</a:t>
            </a:r>
            <a:endParaRPr lang="pt-PT" dirty="0">
              <a:solidFill>
                <a:srgbClr val="FFFFFF"/>
              </a:solidFill>
            </a:endParaRPr>
          </a:p>
          <a:p>
            <a:pPr rtl="0"/>
            <a:endParaRPr lang="pt-PT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0922F98-0B45-4B03-8CE1-14618D2E5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250" y="6100763"/>
            <a:ext cx="1066800" cy="5715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B3CEAE8-1946-47E6-8D0B-6103C71895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5225" y="6000751"/>
            <a:ext cx="771524" cy="77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594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ção da Imagem 5">
            <a:extLst>
              <a:ext uri="{FF2B5EF4-FFF2-40B4-BE49-F238E27FC236}">
                <a16:creationId xmlns:a16="http://schemas.microsoft.com/office/drawing/2014/main" id="{5F329689-9BAF-4AE6-BA67-6C34B1AEE85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/>
        </p:blipFill>
        <p:spPr>
          <a:xfrm>
            <a:off x="0" y="0"/>
            <a:ext cx="13232876" cy="6858000"/>
          </a:xfrm>
        </p:spPr>
      </p:pic>
      <p:sp>
        <p:nvSpPr>
          <p:cNvPr id="8" name="Título 7">
            <a:extLst>
              <a:ext uri="{FF2B5EF4-FFF2-40B4-BE49-F238E27FC236}">
                <a16:creationId xmlns:a16="http://schemas.microsoft.com/office/drawing/2014/main" id="{4E808D1D-FE92-499E-982B-315DCF987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br>
              <a:rPr lang="pt-PT" sz="2800" dirty="0">
                <a:latin typeface="+mn-lt"/>
              </a:rPr>
            </a:br>
            <a:r>
              <a:rPr lang="pt-PT" sz="2400" dirty="0">
                <a:latin typeface="+mn-lt"/>
              </a:rPr>
              <a:t>“Gender </a:t>
            </a:r>
            <a:r>
              <a:rPr lang="pt-PT" sz="2400" dirty="0" err="1">
                <a:latin typeface="+mn-lt"/>
              </a:rPr>
              <a:t>equality</a:t>
            </a:r>
            <a:r>
              <a:rPr lang="pt-PT" sz="2400" dirty="0">
                <a:latin typeface="+mn-lt"/>
              </a:rPr>
              <a:t> </a:t>
            </a:r>
            <a:r>
              <a:rPr lang="pt-PT" sz="2400" dirty="0" err="1">
                <a:latin typeface="+mn-lt"/>
              </a:rPr>
              <a:t>is</a:t>
            </a:r>
            <a:r>
              <a:rPr lang="pt-PT" sz="2400" dirty="0">
                <a:latin typeface="+mn-lt"/>
              </a:rPr>
              <a:t> more </a:t>
            </a:r>
            <a:r>
              <a:rPr lang="pt-PT" sz="2400" dirty="0" err="1">
                <a:latin typeface="+mn-lt"/>
              </a:rPr>
              <a:t>than</a:t>
            </a:r>
            <a:r>
              <a:rPr lang="pt-PT" sz="2400" dirty="0">
                <a:latin typeface="+mn-lt"/>
              </a:rPr>
              <a:t> a </a:t>
            </a:r>
            <a:r>
              <a:rPr lang="pt-PT" sz="2400" dirty="0" err="1">
                <a:latin typeface="+mn-lt"/>
              </a:rPr>
              <a:t>goal</a:t>
            </a:r>
            <a:r>
              <a:rPr lang="pt-PT" sz="2400" dirty="0">
                <a:latin typeface="+mn-lt"/>
              </a:rPr>
              <a:t> in </a:t>
            </a:r>
            <a:r>
              <a:rPr lang="pt-PT" sz="2400" dirty="0" err="1">
                <a:latin typeface="+mn-lt"/>
              </a:rPr>
              <a:t>itself</a:t>
            </a:r>
            <a:r>
              <a:rPr lang="pt-PT" sz="2400" dirty="0">
                <a:latin typeface="+mn-lt"/>
              </a:rPr>
              <a:t>. </a:t>
            </a:r>
            <a:r>
              <a:rPr lang="pt-PT" sz="2400" dirty="0" err="1">
                <a:latin typeface="+mn-lt"/>
              </a:rPr>
              <a:t>It</a:t>
            </a:r>
            <a:r>
              <a:rPr lang="pt-PT" sz="2400" dirty="0">
                <a:latin typeface="+mn-lt"/>
              </a:rPr>
              <a:t> </a:t>
            </a:r>
            <a:r>
              <a:rPr lang="pt-PT" sz="2400" dirty="0" err="1">
                <a:latin typeface="+mn-lt"/>
              </a:rPr>
              <a:t>is</a:t>
            </a:r>
            <a:r>
              <a:rPr lang="pt-PT" sz="2400" dirty="0">
                <a:latin typeface="+mn-lt"/>
              </a:rPr>
              <a:t> a </a:t>
            </a:r>
            <a:r>
              <a:rPr lang="pt-PT" sz="2400" dirty="0" err="1">
                <a:latin typeface="+mn-lt"/>
              </a:rPr>
              <a:t>precondition</a:t>
            </a:r>
            <a:r>
              <a:rPr lang="pt-PT" sz="2400" dirty="0">
                <a:latin typeface="+mn-lt"/>
              </a:rPr>
              <a:t> for meeting </a:t>
            </a:r>
            <a:r>
              <a:rPr lang="pt-PT" sz="2400" dirty="0" err="1">
                <a:latin typeface="+mn-lt"/>
              </a:rPr>
              <a:t>the</a:t>
            </a:r>
            <a:r>
              <a:rPr lang="pt-PT" sz="2400" dirty="0">
                <a:latin typeface="+mn-lt"/>
              </a:rPr>
              <a:t> </a:t>
            </a:r>
            <a:r>
              <a:rPr lang="pt-PT" sz="2400" dirty="0" err="1">
                <a:latin typeface="+mn-lt"/>
              </a:rPr>
              <a:t>challenge</a:t>
            </a:r>
            <a:r>
              <a:rPr lang="pt-PT" sz="2400" dirty="0">
                <a:latin typeface="+mn-lt"/>
              </a:rPr>
              <a:t> </a:t>
            </a:r>
            <a:r>
              <a:rPr lang="pt-PT" sz="2400" dirty="0" err="1">
                <a:latin typeface="+mn-lt"/>
              </a:rPr>
              <a:t>of</a:t>
            </a:r>
            <a:r>
              <a:rPr lang="pt-PT" sz="2400" dirty="0">
                <a:latin typeface="+mn-lt"/>
              </a:rPr>
              <a:t> </a:t>
            </a:r>
            <a:r>
              <a:rPr lang="pt-PT" sz="2400" dirty="0" err="1">
                <a:latin typeface="+mn-lt"/>
              </a:rPr>
              <a:t>reducing</a:t>
            </a:r>
            <a:r>
              <a:rPr lang="pt-PT" sz="2400" dirty="0">
                <a:latin typeface="+mn-lt"/>
              </a:rPr>
              <a:t> </a:t>
            </a:r>
            <a:r>
              <a:rPr lang="pt-PT" sz="2400" dirty="0" err="1">
                <a:latin typeface="+mn-lt"/>
              </a:rPr>
              <a:t>poverty</a:t>
            </a:r>
            <a:r>
              <a:rPr lang="pt-PT" sz="2400" dirty="0">
                <a:latin typeface="+mn-lt"/>
              </a:rPr>
              <a:t>, </a:t>
            </a:r>
            <a:r>
              <a:rPr lang="pt-PT" sz="2400" dirty="0" err="1">
                <a:latin typeface="+mn-lt"/>
              </a:rPr>
              <a:t>promoting</a:t>
            </a:r>
            <a:r>
              <a:rPr lang="pt-PT" sz="2400" dirty="0">
                <a:latin typeface="+mn-lt"/>
              </a:rPr>
              <a:t> </a:t>
            </a:r>
            <a:r>
              <a:rPr lang="pt-PT" sz="2400" dirty="0" err="1">
                <a:latin typeface="+mn-lt"/>
              </a:rPr>
              <a:t>sustainable</a:t>
            </a:r>
            <a:r>
              <a:rPr lang="pt-PT" sz="2400" dirty="0">
                <a:latin typeface="+mn-lt"/>
              </a:rPr>
              <a:t> </a:t>
            </a:r>
            <a:r>
              <a:rPr lang="pt-PT" sz="2400" dirty="0" err="1">
                <a:latin typeface="+mn-lt"/>
              </a:rPr>
              <a:t>development</a:t>
            </a:r>
            <a:r>
              <a:rPr lang="pt-PT" sz="2400" dirty="0">
                <a:latin typeface="+mn-lt"/>
              </a:rPr>
              <a:t> </a:t>
            </a:r>
            <a:r>
              <a:rPr lang="pt-PT" sz="2400" dirty="0" err="1">
                <a:latin typeface="+mn-lt"/>
              </a:rPr>
              <a:t>and</a:t>
            </a:r>
            <a:r>
              <a:rPr lang="pt-PT" sz="2400" dirty="0">
                <a:latin typeface="+mn-lt"/>
              </a:rPr>
              <a:t> </a:t>
            </a:r>
            <a:r>
              <a:rPr lang="pt-PT" sz="2400" dirty="0" err="1">
                <a:latin typeface="+mn-lt"/>
              </a:rPr>
              <a:t>building</a:t>
            </a:r>
            <a:r>
              <a:rPr lang="pt-PT" sz="2400" dirty="0">
                <a:latin typeface="+mn-lt"/>
              </a:rPr>
              <a:t> </a:t>
            </a:r>
            <a:r>
              <a:rPr lang="pt-PT" sz="2400" dirty="0" err="1">
                <a:latin typeface="+mn-lt"/>
              </a:rPr>
              <a:t>good</a:t>
            </a:r>
            <a:r>
              <a:rPr lang="pt-PT" sz="2400" dirty="0">
                <a:latin typeface="+mn-lt"/>
              </a:rPr>
              <a:t> </a:t>
            </a:r>
            <a:r>
              <a:rPr lang="pt-PT" sz="2400" dirty="0" err="1">
                <a:latin typeface="+mn-lt"/>
              </a:rPr>
              <a:t>governance</a:t>
            </a:r>
            <a:r>
              <a:rPr lang="pt-PT" sz="2400" dirty="0">
                <a:latin typeface="+mn-lt"/>
              </a:rPr>
              <a:t>”. </a:t>
            </a:r>
          </a:p>
        </p:txBody>
      </p:sp>
      <p:sp>
        <p:nvSpPr>
          <p:cNvPr id="9" name="Marcador de Posição do Texto 8">
            <a:extLst>
              <a:ext uri="{FF2B5EF4-FFF2-40B4-BE49-F238E27FC236}">
                <a16:creationId xmlns:a16="http://schemas.microsoft.com/office/drawing/2014/main" id="{23EE02E7-DD32-447E-A951-9BFA2CED01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2256" y="4321303"/>
            <a:ext cx="5038344" cy="713232"/>
          </a:xfrm>
        </p:spPr>
        <p:txBody>
          <a:bodyPr rtlCol="0">
            <a:normAutofit/>
          </a:bodyPr>
          <a:lstStyle/>
          <a:p>
            <a:pPr rtl="0"/>
            <a:r>
              <a:rPr lang="pt-PT" sz="1600" dirty="0"/>
              <a:t>Kofi Annan</a:t>
            </a:r>
          </a:p>
          <a:p>
            <a:pPr rtl="0"/>
            <a:r>
              <a:rPr lang="pt-PT" sz="1600" dirty="0" err="1"/>
              <a:t>Former</a:t>
            </a:r>
            <a:r>
              <a:rPr lang="pt-PT" sz="1600" dirty="0"/>
              <a:t> UN </a:t>
            </a:r>
            <a:r>
              <a:rPr lang="pt-PT" sz="1600" dirty="0" err="1"/>
              <a:t>Secretary</a:t>
            </a:r>
            <a:r>
              <a:rPr lang="pt-PT" sz="1600" dirty="0"/>
              <a:t>-General</a:t>
            </a:r>
          </a:p>
        </p:txBody>
      </p:sp>
      <p:sp>
        <p:nvSpPr>
          <p:cNvPr id="14" name="Arco 13">
            <a:extLst>
              <a:ext uri="{FF2B5EF4-FFF2-40B4-BE49-F238E27FC236}">
                <a16:creationId xmlns:a16="http://schemas.microsoft.com/office/drawing/2014/main" id="{FE1CEAEF-A1EC-4CA7-BEC1-407418518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9366740" flipV="1">
            <a:off x="2607299" y="8363"/>
            <a:ext cx="6816262" cy="6816262"/>
          </a:xfrm>
          <a:prstGeom prst="arc">
            <a:avLst>
              <a:gd name="adj1" fmla="val 16200000"/>
              <a:gd name="adj2" fmla="val 20401595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FD37EC2-A256-4365-B98A-9FC89FE7E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53400" y="4609861"/>
            <a:ext cx="873032" cy="8493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6132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F1EDD6-F64A-4067-A056-205B54DF2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Let’s</a:t>
            </a:r>
            <a:r>
              <a:rPr lang="pt-PT" dirty="0"/>
              <a:t> move!</a:t>
            </a:r>
          </a:p>
        </p:txBody>
      </p:sp>
      <p:sp>
        <p:nvSpPr>
          <p:cNvPr id="9" name="Marcador de Posição de Conteúdo 8">
            <a:extLst>
              <a:ext uri="{FF2B5EF4-FFF2-40B4-BE49-F238E27FC236}">
                <a16:creationId xmlns:a16="http://schemas.microsoft.com/office/drawing/2014/main" id="{79570AB8-4B3F-4000-9A89-71DF514AC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8152" y="1996750"/>
            <a:ext cx="5111496" cy="3666932"/>
          </a:xfrm>
        </p:spPr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2600" dirty="0">
                <a:latin typeface="Abadi" panose="020B0604020104020204" pitchFamily="34" charset="0"/>
              </a:rPr>
              <a:t>Stand in 2 </a:t>
            </a:r>
            <a:r>
              <a:rPr lang="pt-PT" sz="2600" dirty="0" err="1">
                <a:latin typeface="Abadi" panose="020B0604020104020204" pitchFamily="34" charset="0"/>
              </a:rPr>
              <a:t>rows</a:t>
            </a:r>
            <a:r>
              <a:rPr lang="pt-PT" sz="2600" dirty="0">
                <a:latin typeface="Abadi" panose="020B0604020104020204" pitchFamily="34" charset="0"/>
              </a:rPr>
              <a:t> </a:t>
            </a:r>
            <a:r>
              <a:rPr lang="pt-PT" sz="2600" dirty="0" err="1">
                <a:latin typeface="Abadi" panose="020B0604020104020204" pitchFamily="34" charset="0"/>
              </a:rPr>
              <a:t>facing</a:t>
            </a:r>
            <a:r>
              <a:rPr lang="pt-PT" sz="2600" dirty="0">
                <a:latin typeface="Abadi" panose="020B0604020104020204" pitchFamily="34" charset="0"/>
              </a:rPr>
              <a:t> </a:t>
            </a:r>
            <a:r>
              <a:rPr lang="pt-PT" sz="2600" dirty="0" err="1">
                <a:latin typeface="Abadi" panose="020B0604020104020204" pitchFamily="34" charset="0"/>
              </a:rPr>
              <a:t>each</a:t>
            </a:r>
            <a:r>
              <a:rPr lang="pt-PT" sz="2600" dirty="0">
                <a:latin typeface="Abadi" panose="020B0604020104020204" pitchFamily="34" charset="0"/>
              </a:rPr>
              <a:t> </a:t>
            </a:r>
            <a:r>
              <a:rPr lang="pt-PT" sz="2600" dirty="0" err="1">
                <a:latin typeface="Abadi" panose="020B0604020104020204" pitchFamily="34" charset="0"/>
              </a:rPr>
              <a:t>other</a:t>
            </a:r>
            <a:endParaRPr lang="pt-PT" sz="2600" dirty="0">
              <a:latin typeface="Abadi" panose="020B06040201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2600" dirty="0">
                <a:latin typeface="Abadi" panose="020B0604020104020204" pitchFamily="34" charset="0"/>
              </a:rPr>
              <a:t>Pay </a:t>
            </a:r>
            <a:r>
              <a:rPr lang="pt-PT" sz="2600" dirty="0" err="1">
                <a:latin typeface="Abadi" panose="020B0604020104020204" pitchFamily="34" charset="0"/>
              </a:rPr>
              <a:t>attention</a:t>
            </a:r>
            <a:r>
              <a:rPr lang="pt-PT" sz="2600" dirty="0">
                <a:latin typeface="Abadi" panose="020B0604020104020204" pitchFamily="34" charset="0"/>
              </a:rPr>
              <a:t> to </a:t>
            </a:r>
            <a:r>
              <a:rPr lang="pt-PT" sz="2600" dirty="0" err="1">
                <a:latin typeface="Abadi" panose="020B0604020104020204" pitchFamily="34" charset="0"/>
              </a:rPr>
              <a:t>the</a:t>
            </a:r>
            <a:r>
              <a:rPr lang="pt-PT" sz="2600" dirty="0">
                <a:latin typeface="Abadi" panose="020B0604020104020204" pitchFamily="34" charset="0"/>
              </a:rPr>
              <a:t> </a:t>
            </a:r>
            <a:r>
              <a:rPr lang="pt-PT" sz="2600" dirty="0" err="1">
                <a:latin typeface="Abadi" panose="020B0604020104020204" pitchFamily="34" charset="0"/>
              </a:rPr>
              <a:t>quotes</a:t>
            </a:r>
            <a:r>
              <a:rPr lang="pt-PT" sz="2600" dirty="0">
                <a:latin typeface="Abadi" panose="020B0604020104020204" pitchFamily="34" charset="0"/>
              </a:rPr>
              <a:t> </a:t>
            </a:r>
            <a:r>
              <a:rPr lang="pt-PT" sz="2600" dirty="0" err="1">
                <a:latin typeface="Abadi" panose="020B0604020104020204" pitchFamily="34" charset="0"/>
              </a:rPr>
              <a:t>on</a:t>
            </a:r>
            <a:r>
              <a:rPr lang="pt-PT" sz="2600" dirty="0">
                <a:latin typeface="Abadi" panose="020B0604020104020204" pitchFamily="34" charset="0"/>
              </a:rPr>
              <a:t> </a:t>
            </a:r>
            <a:r>
              <a:rPr lang="pt-PT" sz="2600" dirty="0" err="1">
                <a:latin typeface="Abadi" panose="020B0604020104020204" pitchFamily="34" charset="0"/>
              </a:rPr>
              <a:t>the</a:t>
            </a:r>
            <a:r>
              <a:rPr lang="pt-PT" sz="2600" dirty="0">
                <a:latin typeface="Abadi" panose="020B0604020104020204" pitchFamily="34" charset="0"/>
              </a:rPr>
              <a:t> </a:t>
            </a:r>
            <a:r>
              <a:rPr lang="pt-PT" sz="2600" dirty="0" err="1">
                <a:latin typeface="Abadi" panose="020B0604020104020204" pitchFamily="34" charset="0"/>
              </a:rPr>
              <a:t>screen</a:t>
            </a:r>
            <a:endParaRPr lang="pt-PT" sz="2600" dirty="0">
              <a:latin typeface="Abadi" panose="020B0604020104020204" pitchFamily="34" charset="0"/>
            </a:endParaRPr>
          </a:p>
          <a:p>
            <a:endParaRPr lang="pt-PT" sz="2600" dirty="0">
              <a:latin typeface="Abadi" panose="020B0604020104020204" pitchFamily="34" charset="0"/>
            </a:endParaRPr>
          </a:p>
          <a:p>
            <a:pPr lvl="2"/>
            <a:r>
              <a:rPr lang="pt-PT" sz="2600" dirty="0" err="1">
                <a:latin typeface="Abadi" panose="020B0604020104020204" pitchFamily="34" charset="0"/>
              </a:rPr>
              <a:t>If</a:t>
            </a:r>
            <a:r>
              <a:rPr lang="pt-PT" sz="2600" dirty="0">
                <a:latin typeface="Abadi" panose="020B0604020104020204" pitchFamily="34" charset="0"/>
              </a:rPr>
              <a:t> </a:t>
            </a:r>
            <a:r>
              <a:rPr lang="pt-PT" sz="2600" dirty="0" err="1">
                <a:latin typeface="Abadi" panose="020B0604020104020204" pitchFamily="34" charset="0"/>
              </a:rPr>
              <a:t>you</a:t>
            </a:r>
            <a:r>
              <a:rPr lang="pt-PT" sz="2600" dirty="0">
                <a:latin typeface="Abadi" panose="020B0604020104020204" pitchFamily="34" charset="0"/>
              </a:rPr>
              <a:t> </a:t>
            </a:r>
            <a:r>
              <a:rPr lang="pt-PT" sz="2600" dirty="0" err="1">
                <a:latin typeface="Abadi" panose="020B0604020104020204" pitchFamily="34" charset="0"/>
              </a:rPr>
              <a:t>agree</a:t>
            </a:r>
            <a:r>
              <a:rPr lang="pt-PT" sz="2600" dirty="0">
                <a:latin typeface="Abadi" panose="020B0604020104020204" pitchFamily="34" charset="0"/>
              </a:rPr>
              <a:t> </a:t>
            </a:r>
            <a:r>
              <a:rPr lang="pt-PT" sz="2600" dirty="0" err="1">
                <a:latin typeface="Abadi" panose="020B0604020104020204" pitchFamily="34" charset="0"/>
              </a:rPr>
              <a:t>with</a:t>
            </a:r>
            <a:r>
              <a:rPr lang="pt-PT" sz="2600" dirty="0">
                <a:latin typeface="Abadi" panose="020B0604020104020204" pitchFamily="34" charset="0"/>
              </a:rPr>
              <a:t> </a:t>
            </a:r>
            <a:r>
              <a:rPr lang="pt-PT" sz="2600" dirty="0" err="1">
                <a:latin typeface="Abadi" panose="020B0604020104020204" pitchFamily="34" charset="0"/>
              </a:rPr>
              <a:t>the</a:t>
            </a:r>
            <a:r>
              <a:rPr lang="pt-PT" sz="2600" dirty="0">
                <a:latin typeface="Abadi" panose="020B0604020104020204" pitchFamily="34" charset="0"/>
              </a:rPr>
              <a:t> </a:t>
            </a:r>
            <a:r>
              <a:rPr lang="pt-PT" sz="2600" dirty="0" err="1">
                <a:latin typeface="Abadi" panose="020B0604020104020204" pitchFamily="34" charset="0"/>
              </a:rPr>
              <a:t>quote</a:t>
            </a:r>
            <a:r>
              <a:rPr lang="pt-PT" sz="2600" dirty="0">
                <a:latin typeface="Abadi" panose="020B0604020104020204" pitchFamily="34" charset="0"/>
              </a:rPr>
              <a:t>, take </a:t>
            </a:r>
            <a:r>
              <a:rPr lang="pt-PT" sz="2600" dirty="0" err="1">
                <a:latin typeface="Abadi" panose="020B0604020104020204" pitchFamily="34" charset="0"/>
              </a:rPr>
              <a:t>two</a:t>
            </a:r>
            <a:r>
              <a:rPr lang="pt-PT" sz="2600" dirty="0">
                <a:latin typeface="Abadi" panose="020B0604020104020204" pitchFamily="34" charset="0"/>
              </a:rPr>
              <a:t> steps </a:t>
            </a:r>
            <a:r>
              <a:rPr lang="pt-PT" sz="2600" dirty="0" err="1">
                <a:latin typeface="Abadi" panose="020B0604020104020204" pitchFamily="34" charset="0"/>
              </a:rPr>
              <a:t>forward</a:t>
            </a:r>
            <a:endParaRPr lang="pt-PT" sz="2600" dirty="0">
              <a:latin typeface="Abadi" panose="020B0604020104020204" pitchFamily="34" charset="0"/>
            </a:endParaRPr>
          </a:p>
          <a:p>
            <a:pPr lvl="2"/>
            <a:endParaRPr lang="pt-PT" sz="2600" dirty="0">
              <a:latin typeface="Abadi" panose="020B0604020104020204" pitchFamily="34" charset="0"/>
            </a:endParaRPr>
          </a:p>
          <a:p>
            <a:pPr lvl="2"/>
            <a:r>
              <a:rPr lang="pt-PT" sz="2600" dirty="0" err="1">
                <a:latin typeface="Abadi" panose="020B0604020104020204" pitchFamily="34" charset="0"/>
              </a:rPr>
              <a:t>If</a:t>
            </a:r>
            <a:r>
              <a:rPr lang="pt-PT" sz="2600" dirty="0">
                <a:latin typeface="Abadi" panose="020B0604020104020204" pitchFamily="34" charset="0"/>
              </a:rPr>
              <a:t> </a:t>
            </a:r>
            <a:r>
              <a:rPr lang="pt-PT" sz="2600" dirty="0" err="1">
                <a:latin typeface="Abadi" panose="020B0604020104020204" pitchFamily="34" charset="0"/>
              </a:rPr>
              <a:t>you</a:t>
            </a:r>
            <a:r>
              <a:rPr lang="pt-PT" sz="2600" dirty="0">
                <a:latin typeface="Abadi" panose="020B0604020104020204" pitchFamily="34" charset="0"/>
              </a:rPr>
              <a:t> </a:t>
            </a:r>
            <a:r>
              <a:rPr lang="pt-PT" sz="2600" dirty="0" err="1">
                <a:latin typeface="Abadi" panose="020B0604020104020204" pitchFamily="34" charset="0"/>
              </a:rPr>
              <a:t>disagree</a:t>
            </a:r>
            <a:r>
              <a:rPr lang="pt-PT" sz="2600" dirty="0">
                <a:latin typeface="Abadi" panose="020B0604020104020204" pitchFamily="34" charset="0"/>
              </a:rPr>
              <a:t>, take </a:t>
            </a:r>
            <a:r>
              <a:rPr lang="pt-PT" sz="2600" dirty="0" err="1">
                <a:latin typeface="Abadi" panose="020B0604020104020204" pitchFamily="34" charset="0"/>
              </a:rPr>
              <a:t>one</a:t>
            </a:r>
            <a:r>
              <a:rPr lang="pt-PT" sz="2600" dirty="0">
                <a:latin typeface="Abadi" panose="020B0604020104020204" pitchFamily="34" charset="0"/>
              </a:rPr>
              <a:t> step </a:t>
            </a:r>
            <a:r>
              <a:rPr lang="pt-PT" sz="2600" dirty="0" err="1">
                <a:latin typeface="Abadi" panose="020B0604020104020204" pitchFamily="34" charset="0"/>
              </a:rPr>
              <a:t>back</a:t>
            </a:r>
            <a:endParaRPr lang="pt-PT" sz="2600" dirty="0">
              <a:latin typeface="Abadi" panose="020B0604020104020204" pitchFamily="34" charset="0"/>
            </a:endParaRPr>
          </a:p>
          <a:p>
            <a:endParaRPr lang="pt-PT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570F8FF-9BBD-4694-A148-8C4F53FD4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0" y="6100763"/>
            <a:ext cx="1066800" cy="5715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8C8CB0B-D96E-4233-B60F-AE0CA8FA4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5225" y="6000751"/>
            <a:ext cx="771524" cy="77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582544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Shapes">
      <a:dk1>
        <a:sysClr val="windowText" lastClr="000000"/>
      </a:dk1>
      <a:lt1>
        <a:sysClr val="window" lastClr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8167074_TF78504181_Win32" id="{4D646554-E992-4DEF-9727-F16A7CE36B2A}" vid="{BFB6FB55-40CD-4881-9C6F-00E30A614BF0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449C04-64B3-4403-94B7-8D2284C38D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DEF148-1770-458F-8F5B-C3D0A278AA97}">
  <ds:schemaRefs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2006/documentManagement/types"/>
    <ds:schemaRef ds:uri="71af3243-3dd4-4a8d-8c0d-dd76da1f02a5"/>
    <ds:schemaRef ds:uri="http://purl.org/dc/elements/1.1/"/>
    <ds:schemaRef ds:uri="http://schemas.microsoft.com/office/infopath/2007/PartnerControls"/>
    <ds:schemaRef ds:uri="16c05727-aa75-4e4a-9b5f-8a80a1165891"/>
  </ds:schemaRefs>
</ds:datastoreItem>
</file>

<file path=customXml/itemProps3.xml><?xml version="1.0" encoding="utf-8"?>
<ds:datastoreItem xmlns:ds="http://schemas.openxmlformats.org/officeDocument/2006/customXml" ds:itemID="{8413533D-8C39-401E-8B75-B1AEEEC56B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com formas</Template>
  <TotalTime>13787</TotalTime>
  <Words>1128</Words>
  <Application>Microsoft Office PowerPoint</Application>
  <PresentationFormat>Ecrã Panorâmico</PresentationFormat>
  <Paragraphs>270</Paragraphs>
  <Slides>46</Slides>
  <Notes>14</Notes>
  <HiddenSlides>0</HiddenSlides>
  <MMClips>0</MMClips>
  <ScaleCrop>false</ScaleCrop>
  <HeadingPairs>
    <vt:vector size="8" baseType="variant">
      <vt:variant>
        <vt:lpstr>Tipos de letra usados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dos diapositivos</vt:lpstr>
      </vt:variant>
      <vt:variant>
        <vt:i4>46</vt:i4>
      </vt:variant>
    </vt:vector>
  </HeadingPairs>
  <TitlesOfParts>
    <vt:vector size="56" baseType="lpstr">
      <vt:lpstr>Abadi</vt:lpstr>
      <vt:lpstr>Arial</vt:lpstr>
      <vt:lpstr>Arial</vt:lpstr>
      <vt:lpstr>Avenir Next LT Pro</vt:lpstr>
      <vt:lpstr>Calibri</vt:lpstr>
      <vt:lpstr>Segoe UI</vt:lpstr>
      <vt:lpstr>Segoe UI Variable Text</vt:lpstr>
      <vt:lpstr>Tw Cen MT</vt:lpstr>
      <vt:lpstr>ShapesVTI</vt:lpstr>
      <vt:lpstr>Imagem de Mapa de Bits</vt:lpstr>
      <vt:lpstr>Erasmus+ week  @ CJD</vt:lpstr>
      <vt:lpstr>Year 2 topic:  Gender Equality</vt:lpstr>
      <vt:lpstr>Welcome!</vt:lpstr>
      <vt:lpstr>Teacher Team</vt:lpstr>
      <vt:lpstr>Week Plan</vt:lpstr>
      <vt:lpstr>Week Plan</vt:lpstr>
      <vt:lpstr>Getting started</vt:lpstr>
      <vt:lpstr> “Gender equality is more than a goal in itself. It is a precondition for meeting the challenge of reducing poverty, promoting sustainable development and building good governance”. </vt:lpstr>
      <vt:lpstr>Let’s move!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Let’s reflect!</vt:lpstr>
      <vt:lpstr>Lecture #1 Jorge Peixoto Freitas – Researcher at Porto University </vt:lpstr>
      <vt:lpstr>Lecture #2 Francisco Ferraz – History Teacher at CJD</vt:lpstr>
      <vt:lpstr>Lecture #3 Patrícia Braga &amp; Rita Monteiro – Sonae Arauco</vt:lpstr>
      <vt:lpstr>Swedish Presentation </vt:lpstr>
      <vt:lpstr>Group work – Join in 10 groups  #Gender Equality…</vt:lpstr>
      <vt:lpstr>Group work</vt:lpstr>
      <vt:lpstr>Time starts now!</vt:lpstr>
      <vt:lpstr>Share your group’s conclusions for today</vt:lpstr>
      <vt:lpstr>Going deeper</vt:lpstr>
      <vt:lpstr>Week Plan</vt:lpstr>
      <vt:lpstr>Group work – Useful resources (EN)</vt:lpstr>
      <vt:lpstr>Group work – Useful resources (PT)</vt:lpstr>
      <vt:lpstr>Group work</vt:lpstr>
      <vt:lpstr>Sharing results</vt:lpstr>
      <vt:lpstr>Week Plan</vt:lpstr>
      <vt:lpstr>Inspiring ideas for your outcome</vt:lpstr>
      <vt:lpstr>Tools </vt:lpstr>
      <vt:lpstr>Congratulations on being an active 21st century citizen!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 week  @ CJD</dc:title>
  <dc:creator>Mónica  Neves</dc:creator>
  <cp:lastModifiedBy>Mónica  Neves</cp:lastModifiedBy>
  <cp:revision>27</cp:revision>
  <cp:lastPrinted>2022-03-13T09:50:58Z</cp:lastPrinted>
  <dcterms:created xsi:type="dcterms:W3CDTF">2022-02-17T19:25:01Z</dcterms:created>
  <dcterms:modified xsi:type="dcterms:W3CDTF">2022-03-14T22:18:55Z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