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419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198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027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8777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07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0719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842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53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7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531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999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4C37D0A-B109-477F-A4E1-D3093BC91F92}" type="datetimeFigureOut">
              <a:rPr lang="pt-PT" smtClean="0"/>
              <a:t>17/03/2022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E440DF-D610-4779-A54F-365CB434847E}" type="slidenum">
              <a:rPr lang="pt-PT" smtClean="0"/>
              <a:t>‹nº›</a:t>
            </a:fld>
            <a:endParaRPr lang="pt-P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766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DD433-E696-4EE7-8294-5CE81F88C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PT" sz="6600" dirty="0" err="1">
                <a:latin typeface="Amasis MT Pro Light" panose="020B0604020202020204" pitchFamily="18" charset="0"/>
                <a:cs typeface="Aharoni" panose="020B0604020202020204" pitchFamily="2" charset="-79"/>
              </a:rPr>
              <a:t>Equality</a:t>
            </a:r>
            <a:r>
              <a:rPr lang="pt-PT" sz="6600" dirty="0">
                <a:latin typeface="Amasis MT Pro Light" panose="020B0604020202020204" pitchFamily="18" charset="0"/>
                <a:cs typeface="Aharoni" panose="020B0604020202020204" pitchFamily="2" charset="-79"/>
              </a:rPr>
              <a:t> in </a:t>
            </a:r>
            <a:r>
              <a:rPr lang="pt-PT" sz="6600" dirty="0" err="1">
                <a:latin typeface="Amasis MT Pro Light" panose="020B0604020202020204" pitchFamily="18" charset="0"/>
                <a:cs typeface="Aharoni" panose="020B0604020202020204" pitchFamily="2" charset="-79"/>
              </a:rPr>
              <a:t>families</a:t>
            </a:r>
            <a:r>
              <a:rPr lang="pt-PT" sz="6600" dirty="0">
                <a:latin typeface="Amasis MT Pro Light" panose="020B0604020202020204" pitchFamily="18" charset="0"/>
                <a:cs typeface="Aharoni" panose="020B0604020202020204" pitchFamily="2" charset="-79"/>
              </a:rPr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1BE80-0FDE-4622-9504-C706FD20CC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 err="1"/>
              <a:t>Different</a:t>
            </a:r>
            <a:r>
              <a:rPr lang="pt-PT" dirty="0"/>
              <a:t> </a:t>
            </a:r>
            <a:r>
              <a:rPr lang="pt-PT" dirty="0" err="1"/>
              <a:t>responsabilities</a:t>
            </a:r>
            <a:r>
              <a:rPr lang="pt-PT" dirty="0"/>
              <a:t> 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5C68126B-2B48-43CB-904D-5155A9158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720" y="69723"/>
            <a:ext cx="1028844" cy="124794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9B8AF49-A1AA-4DCF-9022-D8613FE2DB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031" y="-183585"/>
            <a:ext cx="1528689" cy="152868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B60C478-F139-4DEE-B2AF-ED76BF5806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943" y="-420405"/>
            <a:ext cx="2643530" cy="1416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12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6A7155-84E4-4A2F-A236-666DDFD8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Solutions</a:t>
            </a:r>
            <a:r>
              <a:rPr lang="pt-PT" dirty="0"/>
              <a:t>: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24A4235-B627-49C4-970B-79B43CFA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Stop accepting phrases such as boys will be boys.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Don´t force any stereotypes on kids.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Weekly allowance should be the same for boys and girls. 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The children should choose their own toys and interests.</a:t>
            </a: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Discuss and find solutions to how both women and men can do the duties at home. 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just" fontAlgn="base">
              <a:buFont typeface="Wingdings" panose="05000000000000000000" pitchFamily="2" charset="2"/>
              <a:buChar char="§"/>
            </a:pP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Change how companies advertise toys and interests.  </a:t>
            </a:r>
          </a:p>
          <a:p>
            <a:pPr marL="0" indent="0" algn="l" rtl="0" fontAlgn="base">
              <a:buNone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</a:p>
          <a:p>
            <a:pPr algn="l" rtl="0" fontAlgn="base"/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7788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iva">
  <a:themeElements>
    <a:clrScheme name="Retrospetiv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37EF4BBF84845A469ED43DE13BC4D" ma:contentTypeVersion="8" ma:contentTypeDescription="Criar um novo documento." ma:contentTypeScope="" ma:versionID="3cb4a9e3c823c600e5b9f40a51426801">
  <xsd:schema xmlns:xsd="http://www.w3.org/2001/XMLSchema" xmlns:xs="http://www.w3.org/2001/XMLSchema" xmlns:p="http://schemas.microsoft.com/office/2006/metadata/properties" xmlns:ns2="5fe5bdd6-955a-4d47-9512-97ac436816ac" targetNamespace="http://schemas.microsoft.com/office/2006/metadata/properties" ma:root="true" ma:fieldsID="d887c0eadaa6aa771dd29592ebd800de" ns2:_="">
    <xsd:import namespace="5fe5bdd6-955a-4d47-9512-97ac436816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e5bdd6-955a-4d47-9512-97ac436816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5560BB7-DF27-4D19-B930-9D6AC0050679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8AAC6C2-0172-40E2-B317-066714B59B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BE48FC-79AC-406C-B062-E9FEEC245227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</TotalTime>
  <Words>74</Words>
  <Application>Microsoft Office PowerPoint</Application>
  <PresentationFormat>Ecrã Panorâmico</PresentationFormat>
  <Paragraphs>11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Amasis MT Pro Light</vt:lpstr>
      <vt:lpstr>Calibri</vt:lpstr>
      <vt:lpstr>Calibri Light</vt:lpstr>
      <vt:lpstr>Segoe UI</vt:lpstr>
      <vt:lpstr>Wingdings</vt:lpstr>
      <vt:lpstr>Retrospetiva</vt:lpstr>
      <vt:lpstr>Equality in families </vt:lpstr>
      <vt:lpstr>Solutions: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Equality in families</dc:title>
  <dc:creator>Erasmus Grupo5</dc:creator>
  <cp:lastModifiedBy>Erasmus Grupo5</cp:lastModifiedBy>
  <cp:revision>3</cp:revision>
  <dcterms:created xsi:type="dcterms:W3CDTF">2022-03-17T11:03:37Z</dcterms:created>
  <dcterms:modified xsi:type="dcterms:W3CDTF">2022-03-17T17:53:17Z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0x0101006E237EF4BBF84845A469ED43DE13BC4D</vt:lpwstr>
  </property>
</Properties>
</file>