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50" r:id="rId2"/>
    <p:sldId id="349" r:id="rId3"/>
    <p:sldId id="35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95E9"/>
    <a:srgbClr val="DFA49E"/>
    <a:srgbClr val="B12C2B"/>
    <a:srgbClr val="D3837B"/>
    <a:srgbClr val="F2F2F2"/>
    <a:srgbClr val="760000"/>
    <a:srgbClr val="FFB000"/>
    <a:srgbClr val="E5B453"/>
    <a:srgbClr val="C79C74"/>
    <a:srgbClr val="CC8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E263D-6B5C-DC46-87CF-418235F332AA}" type="datetimeFigureOut">
              <a:rPr lang="sv-SE" smtClean="0"/>
              <a:t>2022-03-17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125BE3-4029-DC46-9B44-0B1852C9611E}" type="slidenum">
              <a:rPr lang="sv-SE" smtClean="0"/>
              <a:t>‹nº›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5796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Me </a:t>
            </a:r>
            <a:r>
              <a:rPr lang="sv-SE" dirty="0" err="1"/>
              <a:t>too</a:t>
            </a:r>
            <a:r>
              <a:rPr lang="sv-SE" dirty="0"/>
              <a:t> is a movement that started in 2017 </a:t>
            </a:r>
            <a:r>
              <a:rPr lang="sv-SE" dirty="0" err="1"/>
              <a:t>when</a:t>
            </a:r>
            <a:r>
              <a:rPr lang="sv-SE" dirty="0"/>
              <a:t> </a:t>
            </a:r>
            <a:r>
              <a:rPr lang="sv-SE" dirty="0" err="1"/>
              <a:t>women</a:t>
            </a:r>
            <a:r>
              <a:rPr lang="sv-SE" dirty="0"/>
              <a:t> </a:t>
            </a:r>
            <a:r>
              <a:rPr lang="sv-SE" dirty="0" err="1"/>
              <a:t>mostly</a:t>
            </a:r>
            <a:r>
              <a:rPr lang="sv-SE" dirty="0"/>
              <a:t> from show </a:t>
            </a:r>
            <a:r>
              <a:rPr lang="sv-SE" dirty="0" err="1"/>
              <a:t>bussines</a:t>
            </a:r>
            <a:r>
              <a:rPr lang="sv-SE" dirty="0"/>
              <a:t> in the United </a:t>
            </a:r>
            <a:r>
              <a:rPr lang="sv-SE" dirty="0" err="1"/>
              <a:t>states</a:t>
            </a:r>
            <a:r>
              <a:rPr lang="sv-SE"/>
              <a:t> started </a:t>
            </a:r>
            <a:r>
              <a:rPr lang="sv-SE" dirty="0"/>
              <a:t>to share </a:t>
            </a:r>
            <a:r>
              <a:rPr lang="sv-SE" dirty="0" err="1"/>
              <a:t>their</a:t>
            </a:r>
            <a:r>
              <a:rPr lang="sv-SE" dirty="0"/>
              <a:t> storys about how </a:t>
            </a:r>
            <a:r>
              <a:rPr lang="sv-SE" dirty="0" err="1"/>
              <a:t>they</a:t>
            </a:r>
            <a:r>
              <a:rPr lang="sv-SE" dirty="0"/>
              <a:t> </a:t>
            </a:r>
            <a:r>
              <a:rPr lang="sv-SE" dirty="0" err="1"/>
              <a:t>have</a:t>
            </a:r>
            <a:r>
              <a:rPr lang="sv-SE" dirty="0"/>
              <a:t> </a:t>
            </a:r>
            <a:r>
              <a:rPr lang="sv-SE" dirty="0" err="1"/>
              <a:t>experianced</a:t>
            </a:r>
            <a:r>
              <a:rPr lang="sv-SE" dirty="0"/>
              <a:t> sexual </a:t>
            </a:r>
            <a:r>
              <a:rPr lang="sv-SE" dirty="0" err="1"/>
              <a:t>abusment</a:t>
            </a:r>
            <a:r>
              <a:rPr lang="sv-SE" dirty="0"/>
              <a:t> and </a:t>
            </a:r>
            <a:r>
              <a:rPr lang="sv-SE" dirty="0" err="1"/>
              <a:t>simular</a:t>
            </a:r>
            <a:r>
              <a:rPr lang="sv-SE" dirty="0"/>
              <a:t> things.  Women from </a:t>
            </a:r>
            <a:r>
              <a:rPr lang="sv-SE" dirty="0" err="1"/>
              <a:t>other</a:t>
            </a:r>
            <a:r>
              <a:rPr lang="sv-SE" dirty="0"/>
              <a:t> </a:t>
            </a:r>
            <a:r>
              <a:rPr lang="sv-SE" dirty="0" err="1"/>
              <a:t>places</a:t>
            </a:r>
            <a:r>
              <a:rPr lang="sv-SE" dirty="0"/>
              <a:t> </a:t>
            </a:r>
            <a:r>
              <a:rPr lang="sv-SE" dirty="0" err="1"/>
              <a:t>then</a:t>
            </a:r>
            <a:r>
              <a:rPr lang="sv-SE" dirty="0"/>
              <a:t> </a:t>
            </a:r>
            <a:r>
              <a:rPr lang="sv-SE" dirty="0" err="1"/>
              <a:t>also</a:t>
            </a:r>
            <a:r>
              <a:rPr lang="sv-SE" dirty="0"/>
              <a:t> started to share </a:t>
            </a:r>
            <a:r>
              <a:rPr lang="sv-SE" dirty="0" err="1"/>
              <a:t>their</a:t>
            </a:r>
            <a:r>
              <a:rPr lang="sv-SE" dirty="0"/>
              <a:t> storys and it </a:t>
            </a:r>
            <a:r>
              <a:rPr lang="sv-SE" dirty="0" err="1"/>
              <a:t>ended</a:t>
            </a:r>
            <a:r>
              <a:rPr lang="sv-SE" dirty="0"/>
              <a:t> up as a </a:t>
            </a:r>
            <a:r>
              <a:rPr lang="sv-SE" dirty="0" err="1"/>
              <a:t>big</a:t>
            </a:r>
            <a:r>
              <a:rPr lang="sv-SE" dirty="0"/>
              <a:t> movement in </a:t>
            </a:r>
            <a:r>
              <a:rPr lang="sv-SE" dirty="0" err="1"/>
              <a:t>many</a:t>
            </a:r>
            <a:r>
              <a:rPr lang="sv-SE" dirty="0"/>
              <a:t> of the </a:t>
            </a:r>
            <a:r>
              <a:rPr lang="sv-SE" dirty="0" err="1"/>
              <a:t>vesterns</a:t>
            </a:r>
            <a:r>
              <a:rPr lang="sv-SE" dirty="0"/>
              <a:t> countrys, </a:t>
            </a:r>
            <a:r>
              <a:rPr lang="sv-SE" dirty="0" err="1"/>
              <a:t>including</a:t>
            </a:r>
            <a:r>
              <a:rPr lang="sv-SE" dirty="0"/>
              <a:t> </a:t>
            </a:r>
            <a:r>
              <a:rPr lang="sv-SE" dirty="0" err="1"/>
              <a:t>sweden</a:t>
            </a:r>
            <a:r>
              <a:rPr lang="sv-SE" dirty="0"/>
              <a:t>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125BE3-4029-DC46-9B44-0B1852C9611E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9639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133E-D732-4125-82D7-0543ED6E00DB}" type="datetimeFigureOut">
              <a:rPr lang="en-IN" smtClean="0"/>
              <a:t>17-03-2022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E522-5240-4129-98CD-B13D5F4ED9C5}" type="slidenum">
              <a:rPr lang="en-IN" smtClean="0"/>
              <a:t>‹nº›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8494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133E-D732-4125-82D7-0543ED6E00DB}" type="datetimeFigureOut">
              <a:rPr lang="en-IN" smtClean="0"/>
              <a:t>17-03-2022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E522-5240-4129-98CD-B13D5F4ED9C5}" type="slidenum">
              <a:rPr lang="en-IN" smtClean="0"/>
              <a:t>‹nº›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0220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133E-D732-4125-82D7-0543ED6E00DB}" type="datetimeFigureOut">
              <a:rPr lang="en-IN" smtClean="0"/>
              <a:t>17-03-2022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E522-5240-4129-98CD-B13D5F4ED9C5}" type="slidenum">
              <a:rPr lang="en-IN" smtClean="0"/>
              <a:t>‹nº›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4702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133E-D732-4125-82D7-0543ED6E00DB}" type="datetimeFigureOut">
              <a:rPr lang="en-IN" smtClean="0"/>
              <a:t>17-03-2022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E522-5240-4129-98CD-B13D5F4ED9C5}" type="slidenum">
              <a:rPr lang="en-IN" smtClean="0"/>
              <a:t>‹nº›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5228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133E-D732-4125-82D7-0543ED6E00DB}" type="datetimeFigureOut">
              <a:rPr lang="en-IN" smtClean="0"/>
              <a:t>17-03-2022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E522-5240-4129-98CD-B13D5F4ED9C5}" type="slidenum">
              <a:rPr lang="en-IN" smtClean="0"/>
              <a:t>‹nº›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5178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133E-D732-4125-82D7-0543ED6E00DB}" type="datetimeFigureOut">
              <a:rPr lang="en-IN" smtClean="0"/>
              <a:t>17-03-2022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E522-5240-4129-98CD-B13D5F4ED9C5}" type="slidenum">
              <a:rPr lang="en-IN" smtClean="0"/>
              <a:t>‹nº›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788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133E-D732-4125-82D7-0543ED6E00DB}" type="datetimeFigureOut">
              <a:rPr lang="en-IN" smtClean="0"/>
              <a:t>17-03-2022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E522-5240-4129-98CD-B13D5F4ED9C5}" type="slidenum">
              <a:rPr lang="en-IN" smtClean="0"/>
              <a:t>‹nº›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2266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133E-D732-4125-82D7-0543ED6E00DB}" type="datetimeFigureOut">
              <a:rPr lang="en-IN" smtClean="0"/>
              <a:t>17-03-2022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E522-5240-4129-98CD-B13D5F4ED9C5}" type="slidenum">
              <a:rPr lang="en-IN" smtClean="0"/>
              <a:t>‹nº›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2254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133E-D732-4125-82D7-0543ED6E00DB}" type="datetimeFigureOut">
              <a:rPr lang="en-IN" smtClean="0"/>
              <a:t>17-03-2022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E522-5240-4129-98CD-B13D5F4ED9C5}" type="slidenum">
              <a:rPr lang="en-IN" smtClean="0"/>
              <a:t>‹nº›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2494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133E-D732-4125-82D7-0543ED6E00DB}" type="datetimeFigureOut">
              <a:rPr lang="en-IN" smtClean="0"/>
              <a:t>17-03-2022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E522-5240-4129-98CD-B13D5F4ED9C5}" type="slidenum">
              <a:rPr lang="en-IN" smtClean="0"/>
              <a:t>‹nº›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852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133E-D732-4125-82D7-0543ED6E00DB}" type="datetimeFigureOut">
              <a:rPr lang="en-IN" smtClean="0"/>
              <a:t>17-03-2022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E522-5240-4129-98CD-B13D5F4ED9C5}" type="slidenum">
              <a:rPr lang="en-IN" smtClean="0"/>
              <a:t>‹nº›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3205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C133E-D732-4125-82D7-0543ED6E00DB}" type="datetimeFigureOut">
              <a:rPr lang="en-IN" smtClean="0"/>
              <a:t>17-03-2022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9E522-5240-4129-98CD-B13D5F4ED9C5}" type="slidenum">
              <a:rPr lang="en-IN" smtClean="0"/>
              <a:t>‹nº›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9450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B32056-94C7-44A5-9EFE-4F6FCA7E02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1026" name="Picture 2" descr="PES committed to the fight for gender equality - Employment, Social Affairs  &amp; Inclusion - European Commission">
            <a:extLst>
              <a:ext uri="{FF2B5EF4-FFF2-40B4-BE49-F238E27FC236}">
                <a16:creationId xmlns:a16="http://schemas.microsoft.com/office/drawing/2014/main" id="{CADF9F7F-2BEC-413F-960F-8F5A43CF36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45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9E346659-7FEF-4A01-8D8C-534E6B69EE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627464"/>
            <a:ext cx="6858000" cy="1655762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Gender Equality</a:t>
            </a:r>
            <a:endParaRPr lang="pt-PT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111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FEFD4FD-F0EE-4C84-9D9B-A638E55B5156}"/>
              </a:ext>
            </a:extLst>
          </p:cNvPr>
          <p:cNvSpPr/>
          <p:nvPr/>
        </p:nvSpPr>
        <p:spPr>
          <a:xfrm>
            <a:off x="0" y="5347699"/>
            <a:ext cx="9144000" cy="1510301"/>
          </a:xfrm>
          <a:custGeom>
            <a:avLst/>
            <a:gdLst>
              <a:gd name="connsiteX0" fmla="*/ 0 w 7143750"/>
              <a:gd name="connsiteY0" fmla="*/ 0 h 364140"/>
              <a:gd name="connsiteX1" fmla="*/ 7143750 w 7143750"/>
              <a:gd name="connsiteY1" fmla="*/ 0 h 364140"/>
              <a:gd name="connsiteX2" fmla="*/ 7143750 w 7143750"/>
              <a:gd name="connsiteY2" fmla="*/ 364141 h 364140"/>
              <a:gd name="connsiteX3" fmla="*/ 0 w 7143750"/>
              <a:gd name="connsiteY3" fmla="*/ 364141 h 364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43750" h="364140">
                <a:moveTo>
                  <a:pt x="0" y="0"/>
                </a:moveTo>
                <a:lnTo>
                  <a:pt x="7143750" y="0"/>
                </a:lnTo>
                <a:lnTo>
                  <a:pt x="7143750" y="364141"/>
                </a:lnTo>
                <a:lnTo>
                  <a:pt x="0" y="36414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 sz="1350"/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A2C07A6E-7C44-4F0D-ACD4-C6BBADDB3858}"/>
              </a:ext>
            </a:extLst>
          </p:cNvPr>
          <p:cNvGrpSpPr/>
          <p:nvPr/>
        </p:nvGrpSpPr>
        <p:grpSpPr>
          <a:xfrm>
            <a:off x="1691582" y="1825763"/>
            <a:ext cx="5760836" cy="3537449"/>
            <a:chOff x="2308369" y="1291351"/>
            <a:chExt cx="7681114" cy="4716598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7EDA27F-595A-4736-8966-6BA33075C006}"/>
                </a:ext>
              </a:extLst>
            </p:cNvPr>
            <p:cNvSpPr/>
            <p:nvPr/>
          </p:nvSpPr>
          <p:spPr>
            <a:xfrm>
              <a:off x="4014432" y="2843116"/>
              <a:ext cx="286196" cy="286197"/>
            </a:xfrm>
            <a:custGeom>
              <a:avLst/>
              <a:gdLst>
                <a:gd name="connsiteX0" fmla="*/ 162557 w 235901"/>
                <a:gd name="connsiteY0" fmla="*/ 227159 h 235902"/>
                <a:gd name="connsiteX1" fmla="*/ 227156 w 235901"/>
                <a:gd name="connsiteY1" fmla="*/ 73416 h 235902"/>
                <a:gd name="connsiteX2" fmla="*/ 73413 w 235901"/>
                <a:gd name="connsiteY2" fmla="*/ 8818 h 235902"/>
                <a:gd name="connsiteX3" fmla="*/ 8814 w 235901"/>
                <a:gd name="connsiteY3" fmla="*/ 162561 h 235902"/>
                <a:gd name="connsiteX4" fmla="*/ 8823 w 235901"/>
                <a:gd name="connsiteY4" fmla="*/ 162580 h 235902"/>
                <a:gd name="connsiteX5" fmla="*/ 162557 w 235901"/>
                <a:gd name="connsiteY5" fmla="*/ 227159 h 235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5901" h="235902">
                  <a:moveTo>
                    <a:pt x="162557" y="227159"/>
                  </a:moveTo>
                  <a:cubicBezTo>
                    <a:pt x="222850" y="202547"/>
                    <a:pt x="251778" y="133710"/>
                    <a:pt x="227156" y="73416"/>
                  </a:cubicBezTo>
                  <a:cubicBezTo>
                    <a:pt x="202543" y="13123"/>
                    <a:pt x="133706" y="-15804"/>
                    <a:pt x="73413" y="8818"/>
                  </a:cubicBezTo>
                  <a:cubicBezTo>
                    <a:pt x="13119" y="33431"/>
                    <a:pt x="-15799" y="102268"/>
                    <a:pt x="8814" y="162561"/>
                  </a:cubicBezTo>
                  <a:cubicBezTo>
                    <a:pt x="8814" y="162561"/>
                    <a:pt x="8823" y="162570"/>
                    <a:pt x="8823" y="162580"/>
                  </a:cubicBezTo>
                  <a:cubicBezTo>
                    <a:pt x="33446" y="222864"/>
                    <a:pt x="102273" y="251772"/>
                    <a:pt x="162557" y="227159"/>
                  </a:cubicBezTo>
                  <a:close/>
                </a:path>
              </a:pathLst>
            </a:custGeom>
            <a:solidFill>
              <a:srgbClr val="FFB4B4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FD1DB7F-D6D6-45C4-A90C-E7709680F406}"/>
                </a:ext>
              </a:extLst>
            </p:cNvPr>
            <p:cNvSpPr/>
            <p:nvPr/>
          </p:nvSpPr>
          <p:spPr>
            <a:xfrm>
              <a:off x="3993314" y="2853921"/>
              <a:ext cx="103540" cy="103538"/>
            </a:xfrm>
            <a:custGeom>
              <a:avLst/>
              <a:gdLst>
                <a:gd name="connsiteX0" fmla="*/ 85380 w 85344"/>
                <a:gd name="connsiteY0" fmla="*/ 42708 h 85343"/>
                <a:gd name="connsiteX1" fmla="*/ 42708 w 85344"/>
                <a:gd name="connsiteY1" fmla="*/ 36 h 85343"/>
                <a:gd name="connsiteX2" fmla="*/ 36 w 85344"/>
                <a:gd name="connsiteY2" fmla="*/ 42708 h 85343"/>
                <a:gd name="connsiteX3" fmla="*/ 42708 w 85344"/>
                <a:gd name="connsiteY3" fmla="*/ 85380 h 85343"/>
                <a:gd name="connsiteX4" fmla="*/ 42899 w 85344"/>
                <a:gd name="connsiteY4" fmla="*/ 85380 h 85343"/>
                <a:gd name="connsiteX5" fmla="*/ 85380 w 85344"/>
                <a:gd name="connsiteY5" fmla="*/ 42708 h 85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344" h="85343">
                  <a:moveTo>
                    <a:pt x="85380" y="42708"/>
                  </a:moveTo>
                  <a:cubicBezTo>
                    <a:pt x="85380" y="19143"/>
                    <a:pt x="66273" y="36"/>
                    <a:pt x="42708" y="36"/>
                  </a:cubicBezTo>
                  <a:cubicBezTo>
                    <a:pt x="19143" y="36"/>
                    <a:pt x="36" y="19143"/>
                    <a:pt x="36" y="42708"/>
                  </a:cubicBezTo>
                  <a:cubicBezTo>
                    <a:pt x="36" y="66273"/>
                    <a:pt x="19143" y="85380"/>
                    <a:pt x="42708" y="85380"/>
                  </a:cubicBezTo>
                  <a:cubicBezTo>
                    <a:pt x="42775" y="85380"/>
                    <a:pt x="42832" y="85380"/>
                    <a:pt x="42899" y="85380"/>
                  </a:cubicBezTo>
                  <a:cubicBezTo>
                    <a:pt x="66416" y="85323"/>
                    <a:pt x="85437" y="66225"/>
                    <a:pt x="85380" y="42708"/>
                  </a:cubicBezTo>
                  <a:close/>
                </a:path>
              </a:pathLst>
            </a:custGeom>
            <a:solidFill>
              <a:srgbClr val="FFB4B4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1D19241-3140-43EA-BE2F-D170CDC6ED8A}"/>
                </a:ext>
              </a:extLst>
            </p:cNvPr>
            <p:cNvSpPr/>
            <p:nvPr/>
          </p:nvSpPr>
          <p:spPr>
            <a:xfrm>
              <a:off x="3950936" y="2800755"/>
              <a:ext cx="121850" cy="156564"/>
            </a:xfrm>
            <a:custGeom>
              <a:avLst/>
              <a:gdLst>
                <a:gd name="connsiteX0" fmla="*/ 85355 w 100437"/>
                <a:gd name="connsiteY0" fmla="*/ 125107 h 129050"/>
                <a:gd name="connsiteX1" fmla="*/ 85355 w 100437"/>
                <a:gd name="connsiteY1" fmla="*/ 125107 h 129050"/>
                <a:gd name="connsiteX2" fmla="*/ 96404 w 100437"/>
                <a:gd name="connsiteY2" fmla="*/ 83578 h 129050"/>
                <a:gd name="connsiteX3" fmla="*/ 56684 w 100437"/>
                <a:gd name="connsiteY3" fmla="*/ 15189 h 129050"/>
                <a:gd name="connsiteX4" fmla="*/ 15155 w 100437"/>
                <a:gd name="connsiteY4" fmla="*/ 4140 h 129050"/>
                <a:gd name="connsiteX5" fmla="*/ 15155 w 100437"/>
                <a:gd name="connsiteY5" fmla="*/ 4140 h 129050"/>
                <a:gd name="connsiteX6" fmla="*/ 15155 w 100437"/>
                <a:gd name="connsiteY6" fmla="*/ 4140 h 129050"/>
                <a:gd name="connsiteX7" fmla="*/ 4106 w 100437"/>
                <a:gd name="connsiteY7" fmla="*/ 45669 h 129050"/>
                <a:gd name="connsiteX8" fmla="*/ 44111 w 100437"/>
                <a:gd name="connsiteY8" fmla="*/ 114058 h 129050"/>
                <a:gd name="connsiteX9" fmla="*/ 85355 w 100437"/>
                <a:gd name="connsiteY9" fmla="*/ 125107 h 12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437" h="129050">
                  <a:moveTo>
                    <a:pt x="85355" y="125107"/>
                  </a:moveTo>
                  <a:lnTo>
                    <a:pt x="85355" y="125107"/>
                  </a:lnTo>
                  <a:cubicBezTo>
                    <a:pt x="99833" y="116659"/>
                    <a:pt x="104766" y="98104"/>
                    <a:pt x="96404" y="83578"/>
                  </a:cubicBezTo>
                  <a:lnTo>
                    <a:pt x="56684" y="15189"/>
                  </a:lnTo>
                  <a:cubicBezTo>
                    <a:pt x="48274" y="673"/>
                    <a:pt x="29681" y="-4280"/>
                    <a:pt x="15155" y="4140"/>
                  </a:cubicBezTo>
                  <a:cubicBezTo>
                    <a:pt x="15155" y="4140"/>
                    <a:pt x="15155" y="4140"/>
                    <a:pt x="15155" y="4140"/>
                  </a:cubicBezTo>
                  <a:lnTo>
                    <a:pt x="15155" y="4140"/>
                  </a:lnTo>
                  <a:cubicBezTo>
                    <a:pt x="677" y="12589"/>
                    <a:pt x="-4257" y="31143"/>
                    <a:pt x="4106" y="45669"/>
                  </a:cubicBezTo>
                  <a:lnTo>
                    <a:pt x="44111" y="114058"/>
                  </a:lnTo>
                  <a:cubicBezTo>
                    <a:pt x="52522" y="128413"/>
                    <a:pt x="70896" y="133327"/>
                    <a:pt x="85355" y="125107"/>
                  </a:cubicBezTo>
                  <a:close/>
                </a:path>
              </a:pathLst>
            </a:custGeom>
            <a:solidFill>
              <a:srgbClr val="FFB4B4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3A97EFD9-A234-4787-9909-04273B3CDD4A}"/>
                </a:ext>
              </a:extLst>
            </p:cNvPr>
            <p:cNvSpPr/>
            <p:nvPr/>
          </p:nvSpPr>
          <p:spPr>
            <a:xfrm>
              <a:off x="3329833" y="3212842"/>
              <a:ext cx="404979" cy="377708"/>
            </a:xfrm>
            <a:custGeom>
              <a:avLst/>
              <a:gdLst>
                <a:gd name="connsiteX0" fmla="*/ 333847 w 333810"/>
                <a:gd name="connsiteY0" fmla="*/ 204919 h 311331"/>
                <a:gd name="connsiteX1" fmla="*/ 176779 w 333810"/>
                <a:gd name="connsiteY1" fmla="*/ 295597 h 311331"/>
                <a:gd name="connsiteX2" fmla="*/ 15807 w 333810"/>
                <a:gd name="connsiteY2" fmla="*/ 252353 h 311331"/>
                <a:gd name="connsiteX3" fmla="*/ 59050 w 333810"/>
                <a:gd name="connsiteY3" fmla="*/ 91381 h 311331"/>
                <a:gd name="connsiteX4" fmla="*/ 217546 w 333810"/>
                <a:gd name="connsiteY4" fmla="*/ 36 h 311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3810" h="311331">
                  <a:moveTo>
                    <a:pt x="333847" y="204919"/>
                  </a:moveTo>
                  <a:lnTo>
                    <a:pt x="176779" y="295597"/>
                  </a:lnTo>
                  <a:cubicBezTo>
                    <a:pt x="120391" y="328106"/>
                    <a:pt x="48316" y="308741"/>
                    <a:pt x="15807" y="252353"/>
                  </a:cubicBezTo>
                  <a:cubicBezTo>
                    <a:pt x="-16702" y="195965"/>
                    <a:pt x="2662" y="123890"/>
                    <a:pt x="59050" y="91381"/>
                  </a:cubicBezTo>
                  <a:lnTo>
                    <a:pt x="217546" y="3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0998935-E5F6-47A5-9FB0-2BB726C66BDC}"/>
                </a:ext>
              </a:extLst>
            </p:cNvPr>
            <p:cNvSpPr/>
            <p:nvPr/>
          </p:nvSpPr>
          <p:spPr>
            <a:xfrm>
              <a:off x="3593716" y="2916558"/>
              <a:ext cx="692681" cy="544386"/>
            </a:xfrm>
            <a:custGeom>
              <a:avLst/>
              <a:gdLst>
                <a:gd name="connsiteX0" fmla="*/ 512957 w 570952"/>
                <a:gd name="connsiteY0" fmla="*/ 220155 h 448718"/>
                <a:gd name="connsiteX1" fmla="*/ 116336 w 570952"/>
                <a:gd name="connsiteY1" fmla="*/ 448755 h 448718"/>
                <a:gd name="connsiteX2" fmla="*/ 36 w 570952"/>
                <a:gd name="connsiteY2" fmla="*/ 243872 h 448718"/>
                <a:gd name="connsiteX3" fmla="*/ 395228 w 570952"/>
                <a:gd name="connsiteY3" fmla="*/ 15272 h 448718"/>
                <a:gd name="connsiteX4" fmla="*/ 555753 w 570952"/>
                <a:gd name="connsiteY4" fmla="*/ 59963 h 448718"/>
                <a:gd name="connsiteX5" fmla="*/ 512957 w 570952"/>
                <a:gd name="connsiteY5" fmla="*/ 219393 h 448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0952" h="448718">
                  <a:moveTo>
                    <a:pt x="512957" y="220155"/>
                  </a:moveTo>
                  <a:lnTo>
                    <a:pt x="116336" y="448755"/>
                  </a:lnTo>
                  <a:lnTo>
                    <a:pt x="36" y="243872"/>
                  </a:lnTo>
                  <a:lnTo>
                    <a:pt x="395228" y="15272"/>
                  </a:lnTo>
                  <a:cubicBezTo>
                    <a:pt x="451902" y="-16713"/>
                    <a:pt x="523768" y="3299"/>
                    <a:pt x="555753" y="59963"/>
                  </a:cubicBezTo>
                  <a:cubicBezTo>
                    <a:pt x="587319" y="115894"/>
                    <a:pt x="568288" y="186789"/>
                    <a:pt x="512957" y="219393"/>
                  </a:cubicBezTo>
                  <a:close/>
                </a:path>
              </a:pathLst>
            </a:custGeom>
            <a:solidFill>
              <a:srgbClr val="FFB4B4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97D14825-2E42-48B5-8D54-4D696F1F14D9}"/>
                </a:ext>
              </a:extLst>
            </p:cNvPr>
            <p:cNvSpPr/>
            <p:nvPr/>
          </p:nvSpPr>
          <p:spPr>
            <a:xfrm>
              <a:off x="3954141" y="5806879"/>
              <a:ext cx="542427" cy="188936"/>
            </a:xfrm>
            <a:custGeom>
              <a:avLst/>
              <a:gdLst>
                <a:gd name="connsiteX0" fmla="*/ 0 w 447103"/>
                <a:gd name="connsiteY0" fmla="*/ 155734 h 155733"/>
                <a:gd name="connsiteX1" fmla="*/ 447104 w 447103"/>
                <a:gd name="connsiteY1" fmla="*/ 155734 h 155733"/>
                <a:gd name="connsiteX2" fmla="*/ 447104 w 447103"/>
                <a:gd name="connsiteY2" fmla="*/ 134493 h 155733"/>
                <a:gd name="connsiteX3" fmla="*/ 229838 w 447103"/>
                <a:gd name="connsiteY3" fmla="*/ 0 h 155733"/>
                <a:gd name="connsiteX4" fmla="*/ 0 w 447103"/>
                <a:gd name="connsiteY4" fmla="*/ 0 h 155733"/>
                <a:gd name="connsiteX5" fmla="*/ 0 w 447103"/>
                <a:gd name="connsiteY5" fmla="*/ 155734 h 155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7103" h="155733">
                  <a:moveTo>
                    <a:pt x="0" y="155734"/>
                  </a:moveTo>
                  <a:lnTo>
                    <a:pt x="447104" y="155734"/>
                  </a:lnTo>
                  <a:lnTo>
                    <a:pt x="447104" y="134493"/>
                  </a:lnTo>
                  <a:lnTo>
                    <a:pt x="229838" y="0"/>
                  </a:lnTo>
                  <a:lnTo>
                    <a:pt x="0" y="0"/>
                  </a:lnTo>
                  <a:lnTo>
                    <a:pt x="0" y="155734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D67F67DE-5D59-4D7D-8E5A-DC1215E0BB2D}"/>
                </a:ext>
              </a:extLst>
            </p:cNvPr>
            <p:cNvSpPr/>
            <p:nvPr/>
          </p:nvSpPr>
          <p:spPr>
            <a:xfrm>
              <a:off x="4219229" y="5856222"/>
              <a:ext cx="87130" cy="45182"/>
            </a:xfrm>
            <a:custGeom>
              <a:avLst/>
              <a:gdLst>
                <a:gd name="connsiteX0" fmla="*/ 71819 w 71818"/>
                <a:gd name="connsiteY0" fmla="*/ 0 h 37242"/>
                <a:gd name="connsiteX1" fmla="*/ 0 w 71818"/>
                <a:gd name="connsiteY1" fmla="*/ 37243 h 37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1818" h="37242">
                  <a:moveTo>
                    <a:pt x="71819" y="0"/>
                  </a:moveTo>
                  <a:lnTo>
                    <a:pt x="0" y="37243"/>
                  </a:lnTo>
                </a:path>
              </a:pathLst>
            </a:custGeom>
            <a:ln w="9525" cap="flat">
              <a:solidFill>
                <a:srgbClr val="27336D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3FEBAA54-34F8-42F7-88A3-0C14E05DAE70}"/>
                </a:ext>
              </a:extLst>
            </p:cNvPr>
            <p:cNvSpPr/>
            <p:nvPr/>
          </p:nvSpPr>
          <p:spPr>
            <a:xfrm>
              <a:off x="4262796" y="5878756"/>
              <a:ext cx="79272" cy="42756"/>
            </a:xfrm>
            <a:custGeom>
              <a:avLst/>
              <a:gdLst>
                <a:gd name="connsiteX0" fmla="*/ 65342 w 65341"/>
                <a:gd name="connsiteY0" fmla="*/ 0 h 35242"/>
                <a:gd name="connsiteX1" fmla="*/ 0 w 65341"/>
                <a:gd name="connsiteY1" fmla="*/ 35242 h 35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341" h="35242">
                  <a:moveTo>
                    <a:pt x="65342" y="0"/>
                  </a:moveTo>
                  <a:lnTo>
                    <a:pt x="0" y="35242"/>
                  </a:lnTo>
                </a:path>
              </a:pathLst>
            </a:custGeom>
            <a:ln w="9525" cap="flat">
              <a:solidFill>
                <a:srgbClr val="27336D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4B581515-FF22-47F8-B55D-5EEA50E57384}"/>
                </a:ext>
              </a:extLst>
            </p:cNvPr>
            <p:cNvSpPr/>
            <p:nvPr/>
          </p:nvSpPr>
          <p:spPr>
            <a:xfrm>
              <a:off x="4321382" y="5899787"/>
              <a:ext cx="59858" cy="35130"/>
            </a:xfrm>
            <a:custGeom>
              <a:avLst/>
              <a:gdLst>
                <a:gd name="connsiteX0" fmla="*/ 49339 w 49339"/>
                <a:gd name="connsiteY0" fmla="*/ 0 h 28956"/>
                <a:gd name="connsiteX1" fmla="*/ 0 w 49339"/>
                <a:gd name="connsiteY1" fmla="*/ 28956 h 28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9339" h="28956">
                  <a:moveTo>
                    <a:pt x="49339" y="0"/>
                  </a:moveTo>
                  <a:lnTo>
                    <a:pt x="0" y="28956"/>
                  </a:lnTo>
                </a:path>
              </a:pathLst>
            </a:custGeom>
            <a:ln w="9525" cap="flat">
              <a:solidFill>
                <a:srgbClr val="27336D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8FA59F5-069F-4A5A-87B5-DBF76F20AF0F}"/>
                </a:ext>
              </a:extLst>
            </p:cNvPr>
            <p:cNvSpPr/>
            <p:nvPr/>
          </p:nvSpPr>
          <p:spPr>
            <a:xfrm>
              <a:off x="3954141" y="5975709"/>
              <a:ext cx="542427" cy="11556"/>
            </a:xfrm>
            <a:custGeom>
              <a:avLst/>
              <a:gdLst>
                <a:gd name="connsiteX0" fmla="*/ 0 w 447103"/>
                <a:gd name="connsiteY0" fmla="*/ 0 h 9525"/>
                <a:gd name="connsiteX1" fmla="*/ 447104 w 447103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47103" h="9525">
                  <a:moveTo>
                    <a:pt x="0" y="0"/>
                  </a:moveTo>
                  <a:lnTo>
                    <a:pt x="447104" y="0"/>
                  </a:lnTo>
                </a:path>
              </a:pathLst>
            </a:custGeom>
            <a:ln w="9525" cap="flat">
              <a:solidFill>
                <a:srgbClr val="27336D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489FA6E-92FA-462B-BE46-817C7F1D9274}"/>
                </a:ext>
              </a:extLst>
            </p:cNvPr>
            <p:cNvSpPr/>
            <p:nvPr/>
          </p:nvSpPr>
          <p:spPr>
            <a:xfrm>
              <a:off x="3199666" y="4049479"/>
              <a:ext cx="1037244" cy="1721114"/>
            </a:xfrm>
            <a:custGeom>
              <a:avLst/>
              <a:gdLst>
                <a:gd name="connsiteX0" fmla="*/ 614839 w 854963"/>
                <a:gd name="connsiteY0" fmla="*/ 1418654 h 1418653"/>
                <a:gd name="connsiteX1" fmla="*/ 854964 w 854963"/>
                <a:gd name="connsiteY1" fmla="*/ 1418654 h 1418653"/>
                <a:gd name="connsiteX2" fmla="*/ 340614 w 854963"/>
                <a:gd name="connsiteY2" fmla="*/ 0 h 1418653"/>
                <a:gd name="connsiteX3" fmla="*/ 0 w 854963"/>
                <a:gd name="connsiteY3" fmla="*/ 126206 h 1418653"/>
                <a:gd name="connsiteX4" fmla="*/ 614839 w 854963"/>
                <a:gd name="connsiteY4" fmla="*/ 1418654 h 1418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4963" h="1418653">
                  <a:moveTo>
                    <a:pt x="614839" y="1418654"/>
                  </a:moveTo>
                  <a:lnTo>
                    <a:pt x="854964" y="1418654"/>
                  </a:lnTo>
                  <a:lnTo>
                    <a:pt x="340614" y="0"/>
                  </a:lnTo>
                  <a:lnTo>
                    <a:pt x="0" y="126206"/>
                  </a:lnTo>
                  <a:lnTo>
                    <a:pt x="614839" y="1418654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E11AC268-55D7-4640-815E-C4D1A2754C44}"/>
                </a:ext>
              </a:extLst>
            </p:cNvPr>
            <p:cNvSpPr/>
            <p:nvPr/>
          </p:nvSpPr>
          <p:spPr>
            <a:xfrm>
              <a:off x="2308369" y="5693749"/>
              <a:ext cx="557565" cy="314200"/>
            </a:xfrm>
            <a:custGeom>
              <a:avLst/>
              <a:gdLst>
                <a:gd name="connsiteX0" fmla="*/ 0 w 459581"/>
                <a:gd name="connsiteY0" fmla="*/ 134303 h 258984"/>
                <a:gd name="connsiteX1" fmla="*/ 196882 w 459581"/>
                <a:gd name="connsiteY1" fmla="*/ 258985 h 258984"/>
                <a:gd name="connsiteX2" fmla="*/ 459296 w 459581"/>
                <a:gd name="connsiteY2" fmla="*/ 257080 h 258984"/>
                <a:gd name="connsiteX3" fmla="*/ 459581 w 459581"/>
                <a:gd name="connsiteY3" fmla="*/ 204406 h 258984"/>
                <a:gd name="connsiteX4" fmla="*/ 277082 w 459581"/>
                <a:gd name="connsiteY4" fmla="*/ 116396 h 258984"/>
                <a:gd name="connsiteX5" fmla="*/ 78867 w 459581"/>
                <a:gd name="connsiteY5" fmla="*/ 0 h 258984"/>
                <a:gd name="connsiteX6" fmla="*/ 0 w 459581"/>
                <a:gd name="connsiteY6" fmla="*/ 134303 h 258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9581" h="258984">
                  <a:moveTo>
                    <a:pt x="0" y="134303"/>
                  </a:moveTo>
                  <a:lnTo>
                    <a:pt x="196882" y="258985"/>
                  </a:lnTo>
                  <a:lnTo>
                    <a:pt x="459296" y="257080"/>
                  </a:lnTo>
                  <a:lnTo>
                    <a:pt x="459581" y="204406"/>
                  </a:lnTo>
                  <a:lnTo>
                    <a:pt x="277082" y="116396"/>
                  </a:lnTo>
                  <a:lnTo>
                    <a:pt x="78867" y="0"/>
                  </a:lnTo>
                  <a:lnTo>
                    <a:pt x="0" y="134303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FDE7DE2-7D52-4C11-A1E6-8F892D92F9D1}"/>
                </a:ext>
              </a:extLst>
            </p:cNvPr>
            <p:cNvSpPr/>
            <p:nvPr/>
          </p:nvSpPr>
          <p:spPr>
            <a:xfrm>
              <a:off x="2587210" y="5847209"/>
              <a:ext cx="77192" cy="60551"/>
            </a:xfrm>
            <a:custGeom>
              <a:avLst/>
              <a:gdLst>
                <a:gd name="connsiteX0" fmla="*/ 63627 w 63627"/>
                <a:gd name="connsiteY0" fmla="*/ 0 h 49910"/>
                <a:gd name="connsiteX1" fmla="*/ 0 w 63627"/>
                <a:gd name="connsiteY1" fmla="*/ 49911 h 49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3627" h="49910">
                  <a:moveTo>
                    <a:pt x="63627" y="0"/>
                  </a:moveTo>
                  <a:lnTo>
                    <a:pt x="0" y="49911"/>
                  </a:lnTo>
                </a:path>
              </a:pathLst>
            </a:custGeom>
            <a:ln w="9525" cap="flat">
              <a:solidFill>
                <a:srgbClr val="27336D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81102E70-6B68-4398-941C-6E74C54B47FF}"/>
                </a:ext>
              </a:extLst>
            </p:cNvPr>
            <p:cNvSpPr/>
            <p:nvPr/>
          </p:nvSpPr>
          <p:spPr>
            <a:xfrm>
              <a:off x="2631585" y="5861538"/>
              <a:ext cx="69912" cy="56623"/>
            </a:xfrm>
            <a:custGeom>
              <a:avLst/>
              <a:gdLst>
                <a:gd name="connsiteX0" fmla="*/ 57626 w 57626"/>
                <a:gd name="connsiteY0" fmla="*/ 0 h 46672"/>
                <a:gd name="connsiteX1" fmla="*/ 0 w 57626"/>
                <a:gd name="connsiteY1" fmla="*/ 46672 h 46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7626" h="46672">
                  <a:moveTo>
                    <a:pt x="57626" y="0"/>
                  </a:moveTo>
                  <a:lnTo>
                    <a:pt x="0" y="46672"/>
                  </a:lnTo>
                </a:path>
              </a:pathLst>
            </a:custGeom>
            <a:ln w="9525" cap="flat">
              <a:solidFill>
                <a:srgbClr val="27336D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A562E00-9F4D-4B55-AC6C-1FCA3185C8A9}"/>
                </a:ext>
              </a:extLst>
            </p:cNvPr>
            <p:cNvSpPr/>
            <p:nvPr/>
          </p:nvSpPr>
          <p:spPr>
            <a:xfrm>
              <a:off x="2682313" y="5876213"/>
              <a:ext cx="52231" cy="45529"/>
            </a:xfrm>
            <a:custGeom>
              <a:avLst/>
              <a:gdLst>
                <a:gd name="connsiteX0" fmla="*/ 43053 w 43052"/>
                <a:gd name="connsiteY0" fmla="*/ 0 h 37528"/>
                <a:gd name="connsiteX1" fmla="*/ 0 w 43052"/>
                <a:gd name="connsiteY1" fmla="*/ 37529 h 37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3052" h="37528">
                  <a:moveTo>
                    <a:pt x="43053" y="0"/>
                  </a:moveTo>
                  <a:lnTo>
                    <a:pt x="0" y="37529"/>
                  </a:lnTo>
                </a:path>
              </a:pathLst>
            </a:custGeom>
            <a:ln w="9525" cap="flat">
              <a:solidFill>
                <a:srgbClr val="27336D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003E3C24-692A-4148-BF06-6D344BAA3540}"/>
                </a:ext>
              </a:extLst>
            </p:cNvPr>
            <p:cNvSpPr/>
            <p:nvPr/>
          </p:nvSpPr>
          <p:spPr>
            <a:xfrm>
              <a:off x="2318538" y="5839235"/>
              <a:ext cx="547164" cy="149878"/>
            </a:xfrm>
            <a:custGeom>
              <a:avLst/>
              <a:gdLst>
                <a:gd name="connsiteX0" fmla="*/ 0 w 451008"/>
                <a:gd name="connsiteY0" fmla="*/ 0 h 123539"/>
                <a:gd name="connsiteX1" fmla="*/ 194786 w 451008"/>
                <a:gd name="connsiteY1" fmla="*/ 123539 h 123539"/>
                <a:gd name="connsiteX2" fmla="*/ 451009 w 451008"/>
                <a:gd name="connsiteY2" fmla="*/ 121539 h 123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1008" h="123539">
                  <a:moveTo>
                    <a:pt x="0" y="0"/>
                  </a:moveTo>
                  <a:lnTo>
                    <a:pt x="194786" y="123539"/>
                  </a:lnTo>
                  <a:lnTo>
                    <a:pt x="451009" y="121539"/>
                  </a:lnTo>
                </a:path>
              </a:pathLst>
            </a:custGeom>
            <a:noFill/>
            <a:ln w="9525" cap="flat">
              <a:solidFill>
                <a:srgbClr val="27336D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55A8CAA-6A9B-4134-A881-659DFAABA325}"/>
                </a:ext>
              </a:extLst>
            </p:cNvPr>
            <p:cNvSpPr/>
            <p:nvPr/>
          </p:nvSpPr>
          <p:spPr>
            <a:xfrm>
              <a:off x="2927874" y="4166308"/>
              <a:ext cx="455296" cy="833054"/>
            </a:xfrm>
            <a:custGeom>
              <a:avLst/>
              <a:gdLst>
                <a:gd name="connsiteX0" fmla="*/ 0 w 375284"/>
                <a:gd name="connsiteY0" fmla="*/ 686657 h 686657"/>
                <a:gd name="connsiteX1" fmla="*/ 308515 w 375284"/>
                <a:gd name="connsiteY1" fmla="*/ 686657 h 686657"/>
                <a:gd name="connsiteX2" fmla="*/ 375285 w 375284"/>
                <a:gd name="connsiteY2" fmla="*/ 0 h 686657"/>
                <a:gd name="connsiteX3" fmla="*/ 0 w 375284"/>
                <a:gd name="connsiteY3" fmla="*/ 0 h 686657"/>
                <a:gd name="connsiteX4" fmla="*/ 0 w 375284"/>
                <a:gd name="connsiteY4" fmla="*/ 686657 h 686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5284" h="686657">
                  <a:moveTo>
                    <a:pt x="0" y="686657"/>
                  </a:moveTo>
                  <a:lnTo>
                    <a:pt x="308515" y="686657"/>
                  </a:lnTo>
                  <a:lnTo>
                    <a:pt x="375285" y="0"/>
                  </a:lnTo>
                  <a:lnTo>
                    <a:pt x="0" y="0"/>
                  </a:lnTo>
                  <a:lnTo>
                    <a:pt x="0" y="686657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E16700E-6A24-43AF-9995-663E9EE38734}"/>
                </a:ext>
              </a:extLst>
            </p:cNvPr>
            <p:cNvSpPr/>
            <p:nvPr/>
          </p:nvSpPr>
          <p:spPr>
            <a:xfrm>
              <a:off x="2438950" y="4762817"/>
              <a:ext cx="859286" cy="1040480"/>
            </a:xfrm>
            <a:custGeom>
              <a:avLst/>
              <a:gdLst>
                <a:gd name="connsiteX0" fmla="*/ 0 w 708279"/>
                <a:gd name="connsiteY0" fmla="*/ 728853 h 857631"/>
                <a:gd name="connsiteX1" fmla="*/ 219646 w 708279"/>
                <a:gd name="connsiteY1" fmla="*/ 857631 h 857631"/>
                <a:gd name="connsiteX2" fmla="*/ 708279 w 708279"/>
                <a:gd name="connsiteY2" fmla="*/ 192500 h 857631"/>
                <a:gd name="connsiteX3" fmla="*/ 446151 w 708279"/>
                <a:gd name="connsiteY3" fmla="*/ 0 h 857631"/>
                <a:gd name="connsiteX4" fmla="*/ 0 w 708279"/>
                <a:gd name="connsiteY4" fmla="*/ 728853 h 857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8279" h="857631">
                  <a:moveTo>
                    <a:pt x="0" y="728853"/>
                  </a:moveTo>
                  <a:lnTo>
                    <a:pt x="219646" y="857631"/>
                  </a:lnTo>
                  <a:lnTo>
                    <a:pt x="708279" y="192500"/>
                  </a:lnTo>
                  <a:lnTo>
                    <a:pt x="446151" y="0"/>
                  </a:lnTo>
                  <a:lnTo>
                    <a:pt x="0" y="728853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B0E48A85-4D75-46C2-A073-AFECBB47316F}"/>
                </a:ext>
              </a:extLst>
            </p:cNvPr>
            <p:cNvSpPr/>
            <p:nvPr/>
          </p:nvSpPr>
          <p:spPr>
            <a:xfrm>
              <a:off x="3047415" y="2698619"/>
              <a:ext cx="281486" cy="427902"/>
            </a:xfrm>
            <a:custGeom>
              <a:avLst/>
              <a:gdLst>
                <a:gd name="connsiteX0" fmla="*/ 29614 w 232019"/>
                <a:gd name="connsiteY0" fmla="*/ 287303 h 352704"/>
                <a:gd name="connsiteX1" fmla="*/ 189348 w 232019"/>
                <a:gd name="connsiteY1" fmla="*/ 352740 h 352704"/>
                <a:gd name="connsiteX2" fmla="*/ 208398 w 232019"/>
                <a:gd name="connsiteY2" fmla="*/ 313973 h 352704"/>
                <a:gd name="connsiteX3" fmla="*/ 119340 w 232019"/>
                <a:gd name="connsiteY3" fmla="*/ 1934 h 352704"/>
                <a:gd name="connsiteX4" fmla="*/ 119340 w 232019"/>
                <a:gd name="connsiteY4" fmla="*/ 1934 h 352704"/>
                <a:gd name="connsiteX5" fmla="*/ 90193 w 232019"/>
                <a:gd name="connsiteY5" fmla="*/ 12983 h 352704"/>
                <a:gd name="connsiteX6" fmla="*/ 3801 w 232019"/>
                <a:gd name="connsiteY6" fmla="*/ 223962 h 352704"/>
                <a:gd name="connsiteX7" fmla="*/ 29614 w 232019"/>
                <a:gd name="connsiteY7" fmla="*/ 287303 h 352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2019" h="352704">
                  <a:moveTo>
                    <a:pt x="29614" y="287303"/>
                  </a:moveTo>
                  <a:lnTo>
                    <a:pt x="189348" y="352740"/>
                  </a:lnTo>
                  <a:cubicBezTo>
                    <a:pt x="196511" y="340234"/>
                    <a:pt x="202874" y="327289"/>
                    <a:pt x="208398" y="313973"/>
                  </a:cubicBezTo>
                  <a:cubicBezTo>
                    <a:pt x="261738" y="183576"/>
                    <a:pt x="221829" y="43940"/>
                    <a:pt x="119340" y="1934"/>
                  </a:cubicBezTo>
                  <a:lnTo>
                    <a:pt x="119340" y="1934"/>
                  </a:lnTo>
                  <a:cubicBezTo>
                    <a:pt x="108233" y="-2971"/>
                    <a:pt x="95251" y="1953"/>
                    <a:pt x="90193" y="12983"/>
                  </a:cubicBezTo>
                  <a:lnTo>
                    <a:pt x="3801" y="223962"/>
                  </a:lnTo>
                  <a:cubicBezTo>
                    <a:pt x="-6495" y="248584"/>
                    <a:pt x="5049" y="276893"/>
                    <a:pt x="29614" y="287303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16256DE-9720-45D8-9E46-78DAB7E28012}"/>
                </a:ext>
              </a:extLst>
            </p:cNvPr>
            <p:cNvSpPr/>
            <p:nvPr/>
          </p:nvSpPr>
          <p:spPr>
            <a:xfrm>
              <a:off x="2770282" y="2694524"/>
              <a:ext cx="656799" cy="834146"/>
            </a:xfrm>
            <a:custGeom>
              <a:avLst/>
              <a:gdLst>
                <a:gd name="connsiteX0" fmla="*/ 476739 w 541376"/>
                <a:gd name="connsiteY0" fmla="*/ 679585 h 687557"/>
                <a:gd name="connsiteX1" fmla="*/ 67164 w 541376"/>
                <a:gd name="connsiteY1" fmla="*/ 687586 h 687557"/>
                <a:gd name="connsiteX2" fmla="*/ 44 w 541376"/>
                <a:gd name="connsiteY2" fmla="*/ 622511 h 687557"/>
                <a:gd name="connsiteX3" fmla="*/ 489 w 541376"/>
                <a:gd name="connsiteY3" fmla="*/ 613767 h 687557"/>
                <a:gd name="connsiteX4" fmla="*/ 55258 w 541376"/>
                <a:gd name="connsiteY4" fmla="*/ 142280 h 687557"/>
                <a:gd name="connsiteX5" fmla="*/ 151746 w 541376"/>
                <a:gd name="connsiteY5" fmla="*/ 34933 h 687557"/>
                <a:gd name="connsiteX6" fmla="*/ 298907 w 541376"/>
                <a:gd name="connsiteY6" fmla="*/ 1595 h 687557"/>
                <a:gd name="connsiteX7" fmla="*/ 377012 w 541376"/>
                <a:gd name="connsiteY7" fmla="*/ 47410 h 687557"/>
                <a:gd name="connsiteX8" fmla="*/ 538937 w 541376"/>
                <a:gd name="connsiteY8" fmla="*/ 595003 h 687557"/>
                <a:gd name="connsiteX9" fmla="*/ 492655 w 541376"/>
                <a:gd name="connsiteY9" fmla="*/ 677156 h 687557"/>
                <a:gd name="connsiteX10" fmla="*/ 476739 w 541376"/>
                <a:gd name="connsiteY10" fmla="*/ 679585 h 687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1376" h="687557">
                  <a:moveTo>
                    <a:pt x="476739" y="679585"/>
                  </a:moveTo>
                  <a:lnTo>
                    <a:pt x="67164" y="687586"/>
                  </a:lnTo>
                  <a:cubicBezTo>
                    <a:pt x="30660" y="688148"/>
                    <a:pt x="610" y="659020"/>
                    <a:pt x="44" y="622511"/>
                  </a:cubicBezTo>
                  <a:cubicBezTo>
                    <a:pt x="-1" y="619596"/>
                    <a:pt x="147" y="616672"/>
                    <a:pt x="489" y="613767"/>
                  </a:cubicBezTo>
                  <a:lnTo>
                    <a:pt x="55258" y="142280"/>
                  </a:lnTo>
                  <a:cubicBezTo>
                    <a:pt x="61417" y="89663"/>
                    <a:pt x="100082" y="46648"/>
                    <a:pt x="151746" y="34933"/>
                  </a:cubicBezTo>
                  <a:lnTo>
                    <a:pt x="298907" y="1595"/>
                  </a:lnTo>
                  <a:cubicBezTo>
                    <a:pt x="332912" y="-5863"/>
                    <a:pt x="366925" y="14092"/>
                    <a:pt x="377012" y="47410"/>
                  </a:cubicBezTo>
                  <a:lnTo>
                    <a:pt x="538937" y="595003"/>
                  </a:lnTo>
                  <a:cubicBezTo>
                    <a:pt x="548843" y="630464"/>
                    <a:pt x="528126" y="667250"/>
                    <a:pt x="492655" y="677156"/>
                  </a:cubicBezTo>
                  <a:cubicBezTo>
                    <a:pt x="487474" y="678604"/>
                    <a:pt x="482121" y="679423"/>
                    <a:pt x="476739" y="679585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2AAE4A81-BD06-477F-8525-998FAE187A6B}"/>
                </a:ext>
              </a:extLst>
            </p:cNvPr>
            <p:cNvSpPr/>
            <p:nvPr/>
          </p:nvSpPr>
          <p:spPr>
            <a:xfrm rot="10075201">
              <a:off x="3010640" y="3192772"/>
              <a:ext cx="166749" cy="284964"/>
            </a:xfrm>
            <a:custGeom>
              <a:avLst/>
              <a:gdLst>
                <a:gd name="connsiteX0" fmla="*/ 36 w 137445"/>
                <a:gd name="connsiteY0" fmla="*/ 36 h 234886"/>
                <a:gd name="connsiteX1" fmla="*/ 137482 w 137445"/>
                <a:gd name="connsiteY1" fmla="*/ 36 h 234886"/>
                <a:gd name="connsiteX2" fmla="*/ 137482 w 137445"/>
                <a:gd name="connsiteY2" fmla="*/ 234923 h 234886"/>
                <a:gd name="connsiteX3" fmla="*/ 36 w 137445"/>
                <a:gd name="connsiteY3" fmla="*/ 234923 h 234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7445" h="234886">
                  <a:moveTo>
                    <a:pt x="36" y="36"/>
                  </a:moveTo>
                  <a:lnTo>
                    <a:pt x="137482" y="36"/>
                  </a:lnTo>
                  <a:lnTo>
                    <a:pt x="137482" y="234923"/>
                  </a:lnTo>
                  <a:lnTo>
                    <a:pt x="36" y="234923"/>
                  </a:lnTo>
                  <a:close/>
                </a:path>
              </a:pathLst>
            </a:custGeom>
            <a:solidFill>
              <a:srgbClr val="FFB4B4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1EDABFCF-4B8B-4A7F-B23B-D3B44DA54262}"/>
                </a:ext>
              </a:extLst>
            </p:cNvPr>
            <p:cNvSpPr/>
            <p:nvPr/>
          </p:nvSpPr>
          <p:spPr>
            <a:xfrm>
              <a:off x="2987502" y="3200016"/>
              <a:ext cx="163975" cy="109363"/>
            </a:xfrm>
            <a:custGeom>
              <a:avLst/>
              <a:gdLst>
                <a:gd name="connsiteX0" fmla="*/ 36 w 135159"/>
                <a:gd name="connsiteY0" fmla="*/ 28802 h 90144"/>
                <a:gd name="connsiteX1" fmla="*/ 12990 w 135159"/>
                <a:gd name="connsiteY1" fmla="*/ 89190 h 90144"/>
                <a:gd name="connsiteX2" fmla="*/ 130433 w 135159"/>
                <a:gd name="connsiteY2" fmla="*/ 19658 h 90144"/>
                <a:gd name="connsiteX3" fmla="*/ 135196 w 135159"/>
                <a:gd name="connsiteY3" fmla="*/ 3846 h 90144"/>
                <a:gd name="connsiteX4" fmla="*/ 134434 w 135159"/>
                <a:gd name="connsiteY4" fmla="*/ 36 h 90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159" h="90144">
                  <a:moveTo>
                    <a:pt x="36" y="28802"/>
                  </a:moveTo>
                  <a:lnTo>
                    <a:pt x="12990" y="89190"/>
                  </a:lnTo>
                  <a:cubicBezTo>
                    <a:pt x="63511" y="95991"/>
                    <a:pt x="112107" y="67225"/>
                    <a:pt x="130433" y="19658"/>
                  </a:cubicBezTo>
                  <a:cubicBezTo>
                    <a:pt x="132434" y="14524"/>
                    <a:pt x="134034" y="9237"/>
                    <a:pt x="135196" y="3846"/>
                  </a:cubicBezTo>
                  <a:lnTo>
                    <a:pt x="134434" y="36"/>
                  </a:lnTo>
                  <a:close/>
                </a:path>
              </a:pathLst>
            </a:custGeom>
            <a:solidFill>
              <a:srgbClr val="F19B9B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7243D5D3-A626-4E0C-85CE-0F3107F8B256}"/>
                </a:ext>
              </a:extLst>
            </p:cNvPr>
            <p:cNvSpPr/>
            <p:nvPr/>
          </p:nvSpPr>
          <p:spPr>
            <a:xfrm rot="10075201">
              <a:off x="2942946" y="2818707"/>
              <a:ext cx="330494" cy="385961"/>
            </a:xfrm>
            <a:custGeom>
              <a:avLst/>
              <a:gdLst>
                <a:gd name="connsiteX0" fmla="*/ 91476 w 272414"/>
                <a:gd name="connsiteY0" fmla="*/ 36 h 318134"/>
                <a:gd name="connsiteX1" fmla="*/ 272451 w 272414"/>
                <a:gd name="connsiteY1" fmla="*/ 36 h 318134"/>
                <a:gd name="connsiteX2" fmla="*/ 272451 w 272414"/>
                <a:gd name="connsiteY2" fmla="*/ 36 h 318134"/>
                <a:gd name="connsiteX3" fmla="*/ 272451 w 272414"/>
                <a:gd name="connsiteY3" fmla="*/ 318171 h 318134"/>
                <a:gd name="connsiteX4" fmla="*/ 272451 w 272414"/>
                <a:gd name="connsiteY4" fmla="*/ 318171 h 318134"/>
                <a:gd name="connsiteX5" fmla="*/ 36 w 272414"/>
                <a:gd name="connsiteY5" fmla="*/ 318171 h 318134"/>
                <a:gd name="connsiteX6" fmla="*/ 36 w 272414"/>
                <a:gd name="connsiteY6" fmla="*/ 318171 h 318134"/>
                <a:gd name="connsiteX7" fmla="*/ 36 w 272414"/>
                <a:gd name="connsiteY7" fmla="*/ 91762 h 318134"/>
                <a:gd name="connsiteX8" fmla="*/ 91476 w 272414"/>
                <a:gd name="connsiteY8" fmla="*/ 36 h 318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2414" h="318134">
                  <a:moveTo>
                    <a:pt x="91476" y="36"/>
                  </a:moveTo>
                  <a:lnTo>
                    <a:pt x="272451" y="36"/>
                  </a:lnTo>
                  <a:lnTo>
                    <a:pt x="272451" y="36"/>
                  </a:lnTo>
                  <a:lnTo>
                    <a:pt x="272451" y="318171"/>
                  </a:lnTo>
                  <a:lnTo>
                    <a:pt x="272451" y="318171"/>
                  </a:lnTo>
                  <a:lnTo>
                    <a:pt x="36" y="318171"/>
                  </a:lnTo>
                  <a:lnTo>
                    <a:pt x="36" y="318171"/>
                  </a:lnTo>
                  <a:lnTo>
                    <a:pt x="36" y="91762"/>
                  </a:lnTo>
                  <a:cubicBezTo>
                    <a:pt x="36" y="41213"/>
                    <a:pt x="40927" y="198"/>
                    <a:pt x="91476" y="36"/>
                  </a:cubicBezTo>
                  <a:close/>
                </a:path>
              </a:pathLst>
            </a:custGeom>
            <a:solidFill>
              <a:srgbClr val="FFB4B4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BF7AA9D-069A-492D-B473-BCCA1F1F2C0A}"/>
                </a:ext>
              </a:extLst>
            </p:cNvPr>
            <p:cNvSpPr/>
            <p:nvPr/>
          </p:nvSpPr>
          <p:spPr>
            <a:xfrm>
              <a:off x="3245731" y="2930382"/>
              <a:ext cx="56385" cy="46735"/>
            </a:xfrm>
            <a:custGeom>
              <a:avLst/>
              <a:gdLst>
                <a:gd name="connsiteX0" fmla="*/ 21978 w 46476"/>
                <a:gd name="connsiteY0" fmla="*/ 38167 h 38522"/>
                <a:gd name="connsiteX1" fmla="*/ 32170 w 46476"/>
                <a:gd name="connsiteY1" fmla="*/ 35976 h 38522"/>
                <a:gd name="connsiteX2" fmla="*/ 46115 w 46476"/>
                <a:gd name="connsiteY2" fmla="*/ 14516 h 38522"/>
                <a:gd name="connsiteX3" fmla="*/ 46076 w 46476"/>
                <a:gd name="connsiteY3" fmla="*/ 14354 h 38522"/>
                <a:gd name="connsiteX4" fmla="*/ 46076 w 46476"/>
                <a:gd name="connsiteY4" fmla="*/ 14354 h 38522"/>
                <a:gd name="connsiteX5" fmla="*/ 24598 w 46476"/>
                <a:gd name="connsiteY5" fmla="*/ 438 h 38522"/>
                <a:gd name="connsiteX6" fmla="*/ 24550 w 46476"/>
                <a:gd name="connsiteY6" fmla="*/ 448 h 38522"/>
                <a:gd name="connsiteX7" fmla="*/ 14358 w 46476"/>
                <a:gd name="connsiteY7" fmla="*/ 2543 h 38522"/>
                <a:gd name="connsiteX8" fmla="*/ 452 w 46476"/>
                <a:gd name="connsiteY8" fmla="*/ 24165 h 38522"/>
                <a:gd name="connsiteX9" fmla="*/ 452 w 46476"/>
                <a:gd name="connsiteY9" fmla="*/ 24165 h 38522"/>
                <a:gd name="connsiteX10" fmla="*/ 21978 w 46476"/>
                <a:gd name="connsiteY10" fmla="*/ 38167 h 38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476" h="38522">
                  <a:moveTo>
                    <a:pt x="21978" y="38167"/>
                  </a:moveTo>
                  <a:lnTo>
                    <a:pt x="32170" y="35976"/>
                  </a:lnTo>
                  <a:cubicBezTo>
                    <a:pt x="41943" y="33900"/>
                    <a:pt x="48191" y="24289"/>
                    <a:pt x="46115" y="14516"/>
                  </a:cubicBezTo>
                  <a:cubicBezTo>
                    <a:pt x="46095" y="14459"/>
                    <a:pt x="46086" y="14412"/>
                    <a:pt x="46076" y="14354"/>
                  </a:cubicBezTo>
                  <a:lnTo>
                    <a:pt x="46076" y="14354"/>
                  </a:lnTo>
                  <a:cubicBezTo>
                    <a:pt x="43990" y="4582"/>
                    <a:pt x="34370" y="-1647"/>
                    <a:pt x="24598" y="438"/>
                  </a:cubicBezTo>
                  <a:cubicBezTo>
                    <a:pt x="24578" y="438"/>
                    <a:pt x="24569" y="448"/>
                    <a:pt x="24550" y="448"/>
                  </a:cubicBezTo>
                  <a:lnTo>
                    <a:pt x="14358" y="2543"/>
                  </a:lnTo>
                  <a:cubicBezTo>
                    <a:pt x="4557" y="4677"/>
                    <a:pt x="-1672" y="14354"/>
                    <a:pt x="452" y="24165"/>
                  </a:cubicBezTo>
                  <a:lnTo>
                    <a:pt x="452" y="24165"/>
                  </a:lnTo>
                  <a:cubicBezTo>
                    <a:pt x="2547" y="33967"/>
                    <a:pt x="12167" y="40224"/>
                    <a:pt x="21978" y="38167"/>
                  </a:cubicBezTo>
                  <a:close/>
                </a:path>
              </a:pathLst>
            </a:custGeom>
            <a:solidFill>
              <a:srgbClr val="FFB4B4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E6A18368-6611-4010-8E7C-990A919C9DE8}"/>
                </a:ext>
              </a:extLst>
            </p:cNvPr>
            <p:cNvSpPr/>
            <p:nvPr/>
          </p:nvSpPr>
          <p:spPr>
            <a:xfrm rot="10075201">
              <a:off x="2815285" y="3336703"/>
              <a:ext cx="728012" cy="849578"/>
            </a:xfrm>
            <a:custGeom>
              <a:avLst/>
              <a:gdLst>
                <a:gd name="connsiteX0" fmla="*/ 798 w 600074"/>
                <a:gd name="connsiteY0" fmla="*/ 36 h 700277"/>
                <a:gd name="connsiteX1" fmla="*/ 600111 w 600074"/>
                <a:gd name="connsiteY1" fmla="*/ 36 h 700277"/>
                <a:gd name="connsiteX2" fmla="*/ 600111 w 600074"/>
                <a:gd name="connsiteY2" fmla="*/ 36 h 700277"/>
                <a:gd name="connsiteX3" fmla="*/ 600111 w 600074"/>
                <a:gd name="connsiteY3" fmla="*/ 538389 h 700277"/>
                <a:gd name="connsiteX4" fmla="*/ 438186 w 600074"/>
                <a:gd name="connsiteY4" fmla="*/ 700314 h 700277"/>
                <a:gd name="connsiteX5" fmla="*/ 161961 w 600074"/>
                <a:gd name="connsiteY5" fmla="*/ 700314 h 700277"/>
                <a:gd name="connsiteX6" fmla="*/ 36 w 600074"/>
                <a:gd name="connsiteY6" fmla="*/ 538389 h 700277"/>
                <a:gd name="connsiteX7" fmla="*/ 36 w 600074"/>
                <a:gd name="connsiteY7" fmla="*/ 36 h 700277"/>
                <a:gd name="connsiteX8" fmla="*/ 798 w 600074"/>
                <a:gd name="connsiteY8" fmla="*/ 36 h 700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0074" h="700277">
                  <a:moveTo>
                    <a:pt x="798" y="36"/>
                  </a:moveTo>
                  <a:lnTo>
                    <a:pt x="600111" y="36"/>
                  </a:lnTo>
                  <a:lnTo>
                    <a:pt x="600111" y="36"/>
                  </a:lnTo>
                  <a:lnTo>
                    <a:pt x="600111" y="538389"/>
                  </a:lnTo>
                  <a:cubicBezTo>
                    <a:pt x="600111" y="627819"/>
                    <a:pt x="527616" y="700314"/>
                    <a:pt x="438186" y="700314"/>
                  </a:cubicBezTo>
                  <a:lnTo>
                    <a:pt x="161961" y="700314"/>
                  </a:lnTo>
                  <a:cubicBezTo>
                    <a:pt x="72533" y="700314"/>
                    <a:pt x="36" y="627819"/>
                    <a:pt x="36" y="538389"/>
                  </a:cubicBezTo>
                  <a:lnTo>
                    <a:pt x="36" y="36"/>
                  </a:lnTo>
                  <a:lnTo>
                    <a:pt x="798" y="36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CF2D725-C737-454E-B8B0-4D729F11DDF8}"/>
                </a:ext>
              </a:extLst>
            </p:cNvPr>
            <p:cNvSpPr/>
            <p:nvPr/>
          </p:nvSpPr>
          <p:spPr>
            <a:xfrm>
              <a:off x="2769935" y="2726691"/>
              <a:ext cx="364717" cy="799668"/>
            </a:xfrm>
            <a:custGeom>
              <a:avLst/>
              <a:gdLst>
                <a:gd name="connsiteX0" fmla="*/ 299574 w 300623"/>
                <a:gd name="connsiteY0" fmla="*/ 591348 h 659138"/>
                <a:gd name="connsiteX1" fmla="*/ 257797 w 300623"/>
                <a:gd name="connsiteY1" fmla="*/ 654480 h 659138"/>
                <a:gd name="connsiteX2" fmla="*/ 248139 w 300623"/>
                <a:gd name="connsiteY2" fmla="*/ 655547 h 659138"/>
                <a:gd name="connsiteX3" fmla="*/ 67164 w 300623"/>
                <a:gd name="connsiteY3" fmla="*/ 659166 h 659138"/>
                <a:gd name="connsiteX4" fmla="*/ 44 w 300623"/>
                <a:gd name="connsiteY4" fmla="*/ 594091 h 659138"/>
                <a:gd name="connsiteX5" fmla="*/ 489 w 300623"/>
                <a:gd name="connsiteY5" fmla="*/ 585347 h 659138"/>
                <a:gd name="connsiteX6" fmla="*/ 55543 w 300623"/>
                <a:gd name="connsiteY6" fmla="*/ 113860 h 659138"/>
                <a:gd name="connsiteX7" fmla="*/ 152032 w 300623"/>
                <a:gd name="connsiteY7" fmla="*/ 6418 h 659138"/>
                <a:gd name="connsiteX8" fmla="*/ 180131 w 300623"/>
                <a:gd name="connsiteY8" fmla="*/ 36 h 659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0623" h="659138">
                  <a:moveTo>
                    <a:pt x="299574" y="591348"/>
                  </a:moveTo>
                  <a:cubicBezTo>
                    <a:pt x="305470" y="620314"/>
                    <a:pt x="286763" y="648584"/>
                    <a:pt x="257797" y="654480"/>
                  </a:cubicBezTo>
                  <a:cubicBezTo>
                    <a:pt x="254616" y="655128"/>
                    <a:pt x="251387" y="655490"/>
                    <a:pt x="248139" y="655547"/>
                  </a:cubicBezTo>
                  <a:lnTo>
                    <a:pt x="67164" y="659166"/>
                  </a:lnTo>
                  <a:cubicBezTo>
                    <a:pt x="30660" y="659728"/>
                    <a:pt x="610" y="630601"/>
                    <a:pt x="44" y="594091"/>
                  </a:cubicBezTo>
                  <a:cubicBezTo>
                    <a:pt x="-2" y="591177"/>
                    <a:pt x="148" y="588253"/>
                    <a:pt x="489" y="585347"/>
                  </a:cubicBezTo>
                  <a:lnTo>
                    <a:pt x="55543" y="113860"/>
                  </a:lnTo>
                  <a:cubicBezTo>
                    <a:pt x="61692" y="61215"/>
                    <a:pt x="100352" y="18172"/>
                    <a:pt x="152032" y="6418"/>
                  </a:cubicBezTo>
                  <a:lnTo>
                    <a:pt x="180131" y="36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AB1238FB-EECF-40F0-B6E5-4CCA7579A135}"/>
                </a:ext>
              </a:extLst>
            </p:cNvPr>
            <p:cNvSpPr/>
            <p:nvPr/>
          </p:nvSpPr>
          <p:spPr>
            <a:xfrm>
              <a:off x="2866032" y="2707661"/>
              <a:ext cx="352747" cy="332192"/>
            </a:xfrm>
            <a:custGeom>
              <a:avLst/>
              <a:gdLst>
                <a:gd name="connsiteX0" fmla="*/ 1004 w 290757"/>
                <a:gd name="connsiteY0" fmla="*/ 105067 h 273814"/>
                <a:gd name="connsiteX1" fmla="*/ 37103 w 290757"/>
                <a:gd name="connsiteY1" fmla="*/ 273850 h 273814"/>
                <a:gd name="connsiteX2" fmla="*/ 79871 w 290757"/>
                <a:gd name="connsiteY2" fmla="*/ 267659 h 273814"/>
                <a:gd name="connsiteX3" fmla="*/ 287230 w 290757"/>
                <a:gd name="connsiteY3" fmla="*/ 18104 h 273814"/>
                <a:gd name="connsiteX4" fmla="*/ 287230 w 290757"/>
                <a:gd name="connsiteY4" fmla="*/ 18104 h 273814"/>
                <a:gd name="connsiteX5" fmla="*/ 262084 w 290757"/>
                <a:gd name="connsiteY5" fmla="*/ 292 h 273814"/>
                <a:gd name="connsiteX6" fmla="*/ 39104 w 290757"/>
                <a:gd name="connsiteY6" fmla="*/ 47917 h 273814"/>
                <a:gd name="connsiteX7" fmla="*/ 970 w 290757"/>
                <a:gd name="connsiteY7" fmla="*/ 104896 h 273814"/>
                <a:gd name="connsiteX8" fmla="*/ 1004 w 290757"/>
                <a:gd name="connsiteY8" fmla="*/ 105067 h 273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0757" h="273814">
                  <a:moveTo>
                    <a:pt x="1004" y="105067"/>
                  </a:moveTo>
                  <a:lnTo>
                    <a:pt x="37103" y="273850"/>
                  </a:lnTo>
                  <a:cubicBezTo>
                    <a:pt x="51486" y="272755"/>
                    <a:pt x="65774" y="270688"/>
                    <a:pt x="79871" y="267659"/>
                  </a:cubicBezTo>
                  <a:cubicBezTo>
                    <a:pt x="217602" y="238227"/>
                    <a:pt x="310471" y="126498"/>
                    <a:pt x="287230" y="18104"/>
                  </a:cubicBezTo>
                  <a:lnTo>
                    <a:pt x="287230" y="18104"/>
                  </a:lnTo>
                  <a:cubicBezTo>
                    <a:pt x="285011" y="6369"/>
                    <a:pt x="273895" y="-1508"/>
                    <a:pt x="262084" y="292"/>
                  </a:cubicBezTo>
                  <a:lnTo>
                    <a:pt x="39104" y="47917"/>
                  </a:lnTo>
                  <a:cubicBezTo>
                    <a:pt x="12838" y="53118"/>
                    <a:pt x="-4235" y="78635"/>
                    <a:pt x="970" y="104896"/>
                  </a:cubicBezTo>
                  <a:cubicBezTo>
                    <a:pt x="981" y="104953"/>
                    <a:pt x="992" y="105010"/>
                    <a:pt x="1004" y="105067"/>
                  </a:cubicBezTo>
                  <a:close/>
                </a:path>
              </a:pathLst>
            </a:custGeom>
            <a:solidFill>
              <a:srgbClr val="0A102A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1521EF5-7BA7-402E-AFDE-AE1B2513324F}"/>
                </a:ext>
              </a:extLst>
            </p:cNvPr>
            <p:cNvSpPr/>
            <p:nvPr/>
          </p:nvSpPr>
          <p:spPr>
            <a:xfrm>
              <a:off x="2997626" y="2923958"/>
              <a:ext cx="104507" cy="104486"/>
            </a:xfrm>
            <a:custGeom>
              <a:avLst/>
              <a:gdLst>
                <a:gd name="connsiteX0" fmla="*/ 85226 w 86141"/>
                <a:gd name="connsiteY0" fmla="*/ 34223 h 86124"/>
                <a:gd name="connsiteX1" fmla="*/ 34219 w 86141"/>
                <a:gd name="connsiteY1" fmla="*/ 971 h 86124"/>
                <a:gd name="connsiteX2" fmla="*/ 968 w 86141"/>
                <a:gd name="connsiteY2" fmla="*/ 51968 h 86124"/>
                <a:gd name="connsiteX3" fmla="*/ 51974 w 86141"/>
                <a:gd name="connsiteY3" fmla="*/ 85229 h 86124"/>
                <a:gd name="connsiteX4" fmla="*/ 52174 w 86141"/>
                <a:gd name="connsiteY4" fmla="*/ 85181 h 86124"/>
                <a:gd name="connsiteX5" fmla="*/ 85226 w 86141"/>
                <a:gd name="connsiteY5" fmla="*/ 34223 h 86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141" h="86124">
                  <a:moveTo>
                    <a:pt x="85226" y="34223"/>
                  </a:moveTo>
                  <a:cubicBezTo>
                    <a:pt x="80321" y="10953"/>
                    <a:pt x="57489" y="-3935"/>
                    <a:pt x="34219" y="971"/>
                  </a:cubicBezTo>
                  <a:cubicBezTo>
                    <a:pt x="10959" y="5867"/>
                    <a:pt x="-3928" y="28698"/>
                    <a:pt x="968" y="51968"/>
                  </a:cubicBezTo>
                  <a:cubicBezTo>
                    <a:pt x="5873" y="75237"/>
                    <a:pt x="28705" y="90125"/>
                    <a:pt x="51974" y="85229"/>
                  </a:cubicBezTo>
                  <a:cubicBezTo>
                    <a:pt x="52041" y="85210"/>
                    <a:pt x="52107" y="85200"/>
                    <a:pt x="52174" y="85181"/>
                  </a:cubicBezTo>
                  <a:cubicBezTo>
                    <a:pt x="75368" y="80228"/>
                    <a:pt x="90169" y="57416"/>
                    <a:pt x="85226" y="34223"/>
                  </a:cubicBezTo>
                  <a:close/>
                </a:path>
              </a:pathLst>
            </a:custGeom>
            <a:solidFill>
              <a:srgbClr val="FFB4B4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B6ED3E99-A955-427F-9EDF-CB6E0E263B72}"/>
                </a:ext>
              </a:extLst>
            </p:cNvPr>
            <p:cNvSpPr/>
            <p:nvPr/>
          </p:nvSpPr>
          <p:spPr>
            <a:xfrm>
              <a:off x="5852289" y="1874802"/>
              <a:ext cx="304725" cy="237702"/>
            </a:xfrm>
            <a:custGeom>
              <a:avLst/>
              <a:gdLst>
                <a:gd name="connsiteX0" fmla="*/ 32993 w 251174"/>
                <a:gd name="connsiteY0" fmla="*/ 194060 h 195929"/>
                <a:gd name="connsiteX1" fmla="*/ 199585 w 251174"/>
                <a:gd name="connsiteY1" fmla="*/ 195965 h 195929"/>
                <a:gd name="connsiteX2" fmla="*/ 251210 w 251174"/>
                <a:gd name="connsiteY2" fmla="*/ 110240 h 195929"/>
                <a:gd name="connsiteX3" fmla="*/ 147483 w 251174"/>
                <a:gd name="connsiteY3" fmla="*/ 36 h 195929"/>
                <a:gd name="connsiteX4" fmla="*/ 50233 w 251174"/>
                <a:gd name="connsiteY4" fmla="*/ 106907 h 195929"/>
                <a:gd name="connsiteX5" fmla="*/ 36 w 251174"/>
                <a:gd name="connsiteY5" fmla="*/ 162247 h 195929"/>
                <a:gd name="connsiteX6" fmla="*/ 32993 w 251174"/>
                <a:gd name="connsiteY6" fmla="*/ 194060 h 195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174" h="195929">
                  <a:moveTo>
                    <a:pt x="32993" y="194060"/>
                  </a:moveTo>
                  <a:cubicBezTo>
                    <a:pt x="88514" y="191508"/>
                    <a:pt x="144140" y="192136"/>
                    <a:pt x="199585" y="195965"/>
                  </a:cubicBezTo>
                  <a:cubicBezTo>
                    <a:pt x="216920" y="167390"/>
                    <a:pt x="234256" y="138815"/>
                    <a:pt x="251210" y="110240"/>
                  </a:cubicBezTo>
                  <a:cubicBezTo>
                    <a:pt x="219492" y="70912"/>
                    <a:pt x="184821" y="34069"/>
                    <a:pt x="147483" y="36"/>
                  </a:cubicBezTo>
                  <a:cubicBezTo>
                    <a:pt x="115031" y="35593"/>
                    <a:pt x="82618" y="71216"/>
                    <a:pt x="50233" y="106907"/>
                  </a:cubicBezTo>
                  <a:lnTo>
                    <a:pt x="36" y="162247"/>
                  </a:lnTo>
                  <a:cubicBezTo>
                    <a:pt x="11399" y="172467"/>
                    <a:pt x="22391" y="183078"/>
                    <a:pt x="32993" y="19406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BE1C4D70-4A23-495D-A187-33D94822C968}"/>
                </a:ext>
              </a:extLst>
            </p:cNvPr>
            <p:cNvSpPr/>
            <p:nvPr/>
          </p:nvSpPr>
          <p:spPr>
            <a:xfrm>
              <a:off x="5929020" y="2456791"/>
              <a:ext cx="151265" cy="112626"/>
            </a:xfrm>
            <a:custGeom>
              <a:avLst/>
              <a:gdLst>
                <a:gd name="connsiteX0" fmla="*/ 36 w 124682"/>
                <a:gd name="connsiteY0" fmla="*/ 668 h 92834"/>
                <a:gd name="connsiteX1" fmla="*/ 70236 w 124682"/>
                <a:gd name="connsiteY1" fmla="*/ 92870 h 92834"/>
                <a:gd name="connsiteX2" fmla="*/ 124719 w 124682"/>
                <a:gd name="connsiteY2" fmla="*/ 2478 h 92834"/>
                <a:gd name="connsiteX3" fmla="*/ 36 w 124682"/>
                <a:gd name="connsiteY3" fmla="*/ 668 h 92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682" h="92834">
                  <a:moveTo>
                    <a:pt x="36" y="668"/>
                  </a:moveTo>
                  <a:cubicBezTo>
                    <a:pt x="25706" y="29605"/>
                    <a:pt x="49166" y="60428"/>
                    <a:pt x="70236" y="92870"/>
                  </a:cubicBezTo>
                  <a:cubicBezTo>
                    <a:pt x="88047" y="62676"/>
                    <a:pt x="106335" y="32577"/>
                    <a:pt x="124719" y="2478"/>
                  </a:cubicBezTo>
                  <a:cubicBezTo>
                    <a:pt x="83190" y="192"/>
                    <a:pt x="41661" y="-665"/>
                    <a:pt x="36" y="668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79E44147-920E-4CC9-88F0-E01989B483CC}"/>
                </a:ext>
              </a:extLst>
            </p:cNvPr>
            <p:cNvSpPr/>
            <p:nvPr/>
          </p:nvSpPr>
          <p:spPr>
            <a:xfrm>
              <a:off x="6256973" y="2400126"/>
              <a:ext cx="108277" cy="88285"/>
            </a:xfrm>
            <a:custGeom>
              <a:avLst/>
              <a:gdLst>
                <a:gd name="connsiteX0" fmla="*/ 89285 w 89249"/>
                <a:gd name="connsiteY0" fmla="*/ 72807 h 72770"/>
                <a:gd name="connsiteX1" fmla="*/ 87190 w 89249"/>
                <a:gd name="connsiteY1" fmla="*/ 69378 h 72770"/>
                <a:gd name="connsiteX2" fmla="*/ 38898 w 89249"/>
                <a:gd name="connsiteY2" fmla="*/ 36 h 72770"/>
                <a:gd name="connsiteX3" fmla="*/ 36 w 89249"/>
                <a:gd name="connsiteY3" fmla="*/ 64330 h 72770"/>
                <a:gd name="connsiteX4" fmla="*/ 89285 w 89249"/>
                <a:gd name="connsiteY4" fmla="*/ 72807 h 72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249" h="72770">
                  <a:moveTo>
                    <a:pt x="89285" y="72807"/>
                  </a:moveTo>
                  <a:cubicBezTo>
                    <a:pt x="88523" y="71664"/>
                    <a:pt x="87857" y="70521"/>
                    <a:pt x="87190" y="69378"/>
                  </a:cubicBezTo>
                  <a:cubicBezTo>
                    <a:pt x="71950" y="45280"/>
                    <a:pt x="55757" y="22229"/>
                    <a:pt x="38898" y="36"/>
                  </a:cubicBezTo>
                  <a:cubicBezTo>
                    <a:pt x="26201" y="21563"/>
                    <a:pt x="13247" y="42994"/>
                    <a:pt x="36" y="64330"/>
                  </a:cubicBezTo>
                  <a:cubicBezTo>
                    <a:pt x="29754" y="66616"/>
                    <a:pt x="59567" y="69473"/>
                    <a:pt x="89285" y="72807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4EF139AB-7A76-4AE8-B3DB-169CB197A7E7}"/>
                </a:ext>
              </a:extLst>
            </p:cNvPr>
            <p:cNvSpPr/>
            <p:nvPr/>
          </p:nvSpPr>
          <p:spPr>
            <a:xfrm>
              <a:off x="6061912" y="2521462"/>
              <a:ext cx="241630" cy="217941"/>
            </a:xfrm>
            <a:custGeom>
              <a:avLst/>
              <a:gdLst>
                <a:gd name="connsiteX0" fmla="*/ 69283 w 199167"/>
                <a:gd name="connsiteY0" fmla="*/ 36 h 179641"/>
                <a:gd name="connsiteX1" fmla="*/ 36 w 199167"/>
                <a:gd name="connsiteY1" fmla="*/ 115289 h 179641"/>
                <a:gd name="connsiteX2" fmla="*/ 34136 w 199167"/>
                <a:gd name="connsiteY2" fmla="*/ 179678 h 179641"/>
                <a:gd name="connsiteX3" fmla="*/ 199204 w 199167"/>
                <a:gd name="connsiteY3" fmla="*/ 22420 h 179641"/>
                <a:gd name="connsiteX4" fmla="*/ 193108 w 199167"/>
                <a:gd name="connsiteY4" fmla="*/ 11847 h 179641"/>
                <a:gd name="connsiteX5" fmla="*/ 69283 w 199167"/>
                <a:gd name="connsiteY5" fmla="*/ 36 h 17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9167" h="179641">
                  <a:moveTo>
                    <a:pt x="69283" y="36"/>
                  </a:moveTo>
                  <a:cubicBezTo>
                    <a:pt x="45947" y="38136"/>
                    <a:pt x="22611" y="76236"/>
                    <a:pt x="36" y="115289"/>
                  </a:cubicBezTo>
                  <a:cubicBezTo>
                    <a:pt x="12733" y="136434"/>
                    <a:pt x="24106" y="157894"/>
                    <a:pt x="34136" y="179678"/>
                  </a:cubicBezTo>
                  <a:cubicBezTo>
                    <a:pt x="91286" y="129481"/>
                    <a:pt x="146721" y="77189"/>
                    <a:pt x="199204" y="22420"/>
                  </a:cubicBezTo>
                  <a:cubicBezTo>
                    <a:pt x="197299" y="18896"/>
                    <a:pt x="195204" y="15371"/>
                    <a:pt x="193108" y="11847"/>
                  </a:cubicBezTo>
                  <a:cubicBezTo>
                    <a:pt x="151960" y="7180"/>
                    <a:pt x="110526" y="2989"/>
                    <a:pt x="69283" y="36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4689117-A626-4F04-8893-A20DD9A9FDF1}"/>
                </a:ext>
              </a:extLst>
            </p:cNvPr>
            <p:cNvSpPr/>
            <p:nvPr/>
          </p:nvSpPr>
          <p:spPr>
            <a:xfrm>
              <a:off x="6044115" y="2734087"/>
              <a:ext cx="35591" cy="92446"/>
            </a:xfrm>
            <a:custGeom>
              <a:avLst/>
              <a:gdLst>
                <a:gd name="connsiteX0" fmla="*/ 29373 w 29336"/>
                <a:gd name="connsiteY0" fmla="*/ 38136 h 76200"/>
                <a:gd name="connsiteX1" fmla="*/ 2798 w 29336"/>
                <a:gd name="connsiteY1" fmla="*/ 36 h 76200"/>
                <a:gd name="connsiteX2" fmla="*/ 36 w 29336"/>
                <a:gd name="connsiteY2" fmla="*/ 76236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336" h="76200">
                  <a:moveTo>
                    <a:pt x="29373" y="38136"/>
                  </a:moveTo>
                  <a:cubicBezTo>
                    <a:pt x="20515" y="25468"/>
                    <a:pt x="11752" y="12800"/>
                    <a:pt x="2798" y="36"/>
                  </a:cubicBezTo>
                  <a:cubicBezTo>
                    <a:pt x="2798" y="25373"/>
                    <a:pt x="2227" y="50709"/>
                    <a:pt x="36" y="76236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EA8544A2-474E-4282-8593-350F1713EB1C}"/>
                </a:ext>
              </a:extLst>
            </p:cNvPr>
            <p:cNvSpPr/>
            <p:nvPr/>
          </p:nvSpPr>
          <p:spPr>
            <a:xfrm>
              <a:off x="5968541" y="2674691"/>
              <a:ext cx="102730" cy="74072"/>
            </a:xfrm>
            <a:custGeom>
              <a:avLst/>
              <a:gdLst>
                <a:gd name="connsiteX0" fmla="*/ 84713 w 84677"/>
                <a:gd name="connsiteY0" fmla="*/ 36 h 61055"/>
                <a:gd name="connsiteX1" fmla="*/ 36 w 84677"/>
                <a:gd name="connsiteY1" fmla="*/ 9561 h 61055"/>
                <a:gd name="connsiteX2" fmla="*/ 11657 w 84677"/>
                <a:gd name="connsiteY2" fmla="*/ 61091 h 61055"/>
                <a:gd name="connsiteX3" fmla="*/ 84713 w 84677"/>
                <a:gd name="connsiteY3" fmla="*/ 36 h 61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677" h="61055">
                  <a:moveTo>
                    <a:pt x="84713" y="36"/>
                  </a:moveTo>
                  <a:lnTo>
                    <a:pt x="36" y="9561"/>
                  </a:lnTo>
                  <a:cubicBezTo>
                    <a:pt x="4513" y="26611"/>
                    <a:pt x="8323" y="43851"/>
                    <a:pt x="11657" y="61091"/>
                  </a:cubicBezTo>
                  <a:cubicBezTo>
                    <a:pt x="37469" y="42546"/>
                    <a:pt x="61882" y="22144"/>
                    <a:pt x="84713" y="36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A7BAA4DB-F9A3-46FA-9634-9210BA4C0548}"/>
                </a:ext>
              </a:extLst>
            </p:cNvPr>
            <p:cNvSpPr/>
            <p:nvPr/>
          </p:nvSpPr>
          <p:spPr>
            <a:xfrm>
              <a:off x="6205896" y="2719990"/>
              <a:ext cx="253880" cy="281960"/>
            </a:xfrm>
            <a:custGeom>
              <a:avLst/>
              <a:gdLst>
                <a:gd name="connsiteX0" fmla="*/ 112717 w 209264"/>
                <a:gd name="connsiteY0" fmla="*/ 14038 h 232410"/>
                <a:gd name="connsiteX1" fmla="*/ 36 w 209264"/>
                <a:gd name="connsiteY1" fmla="*/ 110145 h 232410"/>
                <a:gd name="connsiteX2" fmla="*/ 6703 w 209264"/>
                <a:gd name="connsiteY2" fmla="*/ 165771 h 232410"/>
                <a:gd name="connsiteX3" fmla="*/ 53662 w 209264"/>
                <a:gd name="connsiteY3" fmla="*/ 232446 h 232410"/>
                <a:gd name="connsiteX4" fmla="*/ 155389 w 209264"/>
                <a:gd name="connsiteY4" fmla="*/ 101287 h 232410"/>
                <a:gd name="connsiteX5" fmla="*/ 209300 w 209264"/>
                <a:gd name="connsiteY5" fmla="*/ 33374 h 232410"/>
                <a:gd name="connsiteX6" fmla="*/ 202061 w 209264"/>
                <a:gd name="connsiteY6" fmla="*/ 36 h 232410"/>
                <a:gd name="connsiteX7" fmla="*/ 112717 w 209264"/>
                <a:gd name="connsiteY7" fmla="*/ 14038 h 232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9264" h="232410">
                  <a:moveTo>
                    <a:pt x="112717" y="14038"/>
                  </a:moveTo>
                  <a:cubicBezTo>
                    <a:pt x="78532" y="49823"/>
                    <a:pt x="40774" y="82027"/>
                    <a:pt x="36" y="110145"/>
                  </a:cubicBezTo>
                  <a:cubicBezTo>
                    <a:pt x="2894" y="128624"/>
                    <a:pt x="5179" y="147197"/>
                    <a:pt x="6703" y="165771"/>
                  </a:cubicBezTo>
                  <a:cubicBezTo>
                    <a:pt x="22639" y="187803"/>
                    <a:pt x="38298" y="210034"/>
                    <a:pt x="53662" y="232446"/>
                  </a:cubicBezTo>
                  <a:cubicBezTo>
                    <a:pt x="87285" y="188441"/>
                    <a:pt x="120813" y="144435"/>
                    <a:pt x="155389" y="101287"/>
                  </a:cubicBezTo>
                  <a:cubicBezTo>
                    <a:pt x="173486" y="78684"/>
                    <a:pt x="191460" y="56043"/>
                    <a:pt x="209300" y="33374"/>
                  </a:cubicBezTo>
                  <a:cubicBezTo>
                    <a:pt x="207110" y="22229"/>
                    <a:pt x="204728" y="11180"/>
                    <a:pt x="202061" y="36"/>
                  </a:cubicBezTo>
                  <a:cubicBezTo>
                    <a:pt x="172534" y="5751"/>
                    <a:pt x="142720" y="10228"/>
                    <a:pt x="112717" y="14038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1C4F7213-C938-4B68-889C-0B48C4B99AF9}"/>
                </a:ext>
              </a:extLst>
            </p:cNvPr>
            <p:cNvSpPr/>
            <p:nvPr/>
          </p:nvSpPr>
          <p:spPr>
            <a:xfrm>
              <a:off x="6273613" y="2427398"/>
              <a:ext cx="274103" cy="284272"/>
            </a:xfrm>
            <a:custGeom>
              <a:avLst/>
              <a:gdLst>
                <a:gd name="connsiteX0" fmla="*/ 152150 w 225933"/>
                <a:gd name="connsiteY0" fmla="*/ 220445 h 234315"/>
                <a:gd name="connsiteX1" fmla="*/ 225969 w 225933"/>
                <a:gd name="connsiteY1" fmla="*/ 135958 h 234315"/>
                <a:gd name="connsiteX2" fmla="*/ 167200 w 225933"/>
                <a:gd name="connsiteY2" fmla="*/ 36 h 234315"/>
                <a:gd name="connsiteX3" fmla="*/ 36 w 225933"/>
                <a:gd name="connsiteY3" fmla="*/ 158151 h 234315"/>
                <a:gd name="connsiteX4" fmla="*/ 27564 w 225933"/>
                <a:gd name="connsiteY4" fmla="*/ 234351 h 234315"/>
                <a:gd name="connsiteX5" fmla="*/ 152150 w 225933"/>
                <a:gd name="connsiteY5" fmla="*/ 220445 h 234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5933" h="234315">
                  <a:moveTo>
                    <a:pt x="152150" y="220445"/>
                  </a:moveTo>
                  <a:cubicBezTo>
                    <a:pt x="178154" y="193108"/>
                    <a:pt x="202728" y="164342"/>
                    <a:pt x="225969" y="135958"/>
                  </a:cubicBezTo>
                  <a:cubicBezTo>
                    <a:pt x="209805" y="89247"/>
                    <a:pt x="190155" y="43813"/>
                    <a:pt x="167200" y="36"/>
                  </a:cubicBezTo>
                  <a:cubicBezTo>
                    <a:pt x="113955" y="55186"/>
                    <a:pt x="57948" y="107669"/>
                    <a:pt x="36" y="158151"/>
                  </a:cubicBezTo>
                  <a:cubicBezTo>
                    <a:pt x="10561" y="183040"/>
                    <a:pt x="19753" y="208481"/>
                    <a:pt x="27564" y="234351"/>
                  </a:cubicBezTo>
                  <a:cubicBezTo>
                    <a:pt x="69092" y="229589"/>
                    <a:pt x="110812" y="225588"/>
                    <a:pt x="152150" y="220445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95E704D-C420-4A28-8EF5-BDF32C3CC3CF}"/>
                </a:ext>
              </a:extLst>
            </p:cNvPr>
            <p:cNvSpPr/>
            <p:nvPr/>
          </p:nvSpPr>
          <p:spPr>
            <a:xfrm>
              <a:off x="6479421" y="2659553"/>
              <a:ext cx="62863" cy="57200"/>
            </a:xfrm>
            <a:custGeom>
              <a:avLst/>
              <a:gdLst>
                <a:gd name="connsiteX0" fmla="*/ 36 w 51816"/>
                <a:gd name="connsiteY0" fmla="*/ 47185 h 47148"/>
                <a:gd name="connsiteX1" fmla="*/ 51852 w 51816"/>
                <a:gd name="connsiteY1" fmla="*/ 38136 h 47148"/>
                <a:gd name="connsiteX2" fmla="*/ 40803 w 51816"/>
                <a:gd name="connsiteY2" fmla="*/ 36 h 47148"/>
                <a:gd name="connsiteX3" fmla="*/ 36 w 51816"/>
                <a:gd name="connsiteY3" fmla="*/ 47185 h 47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16" h="47148">
                  <a:moveTo>
                    <a:pt x="36" y="47185"/>
                  </a:moveTo>
                  <a:cubicBezTo>
                    <a:pt x="17372" y="44518"/>
                    <a:pt x="34707" y="41565"/>
                    <a:pt x="51852" y="38136"/>
                  </a:cubicBezTo>
                  <a:cubicBezTo>
                    <a:pt x="48423" y="25468"/>
                    <a:pt x="44708" y="12800"/>
                    <a:pt x="40803" y="36"/>
                  </a:cubicBezTo>
                  <a:cubicBezTo>
                    <a:pt x="27659" y="15943"/>
                    <a:pt x="14038" y="31659"/>
                    <a:pt x="36" y="47185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83B61081-53F5-4D19-B4E0-F155E67CDC04}"/>
                </a:ext>
              </a:extLst>
            </p:cNvPr>
            <p:cNvSpPr/>
            <p:nvPr/>
          </p:nvSpPr>
          <p:spPr>
            <a:xfrm>
              <a:off x="6337516" y="3267040"/>
              <a:ext cx="190514" cy="347481"/>
            </a:xfrm>
            <a:custGeom>
              <a:avLst/>
              <a:gdLst>
                <a:gd name="connsiteX0" fmla="*/ 155484 w 157034"/>
                <a:gd name="connsiteY0" fmla="*/ 211586 h 286416"/>
                <a:gd name="connsiteX1" fmla="*/ 144816 w 157034"/>
                <a:gd name="connsiteY1" fmla="*/ 36 h 286416"/>
                <a:gd name="connsiteX2" fmla="*/ 116241 w 157034"/>
                <a:gd name="connsiteY2" fmla="*/ 36517 h 286416"/>
                <a:gd name="connsiteX3" fmla="*/ 36 w 157034"/>
                <a:gd name="connsiteY3" fmla="*/ 186155 h 286416"/>
                <a:gd name="connsiteX4" fmla="*/ 69378 w 157034"/>
                <a:gd name="connsiteY4" fmla="*/ 286453 h 286416"/>
                <a:gd name="connsiteX5" fmla="*/ 155484 w 157034"/>
                <a:gd name="connsiteY5" fmla="*/ 211586 h 286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034" h="286416">
                  <a:moveTo>
                    <a:pt x="155484" y="211586"/>
                  </a:moveTo>
                  <a:cubicBezTo>
                    <a:pt x="159485" y="140892"/>
                    <a:pt x="155913" y="69969"/>
                    <a:pt x="144816" y="36"/>
                  </a:cubicBezTo>
                  <a:lnTo>
                    <a:pt x="116241" y="36517"/>
                  </a:lnTo>
                  <a:cubicBezTo>
                    <a:pt x="76713" y="85761"/>
                    <a:pt x="38517" y="136053"/>
                    <a:pt x="36" y="186155"/>
                  </a:cubicBezTo>
                  <a:cubicBezTo>
                    <a:pt x="23087" y="219683"/>
                    <a:pt x="46137" y="252830"/>
                    <a:pt x="69378" y="286453"/>
                  </a:cubicBezTo>
                  <a:cubicBezTo>
                    <a:pt x="100182" y="264021"/>
                    <a:pt x="128986" y="238971"/>
                    <a:pt x="155484" y="211586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D018873F-E35D-40B2-B5BD-C823B0F351DF}"/>
                </a:ext>
              </a:extLst>
            </p:cNvPr>
            <p:cNvSpPr/>
            <p:nvPr/>
          </p:nvSpPr>
          <p:spPr>
            <a:xfrm>
              <a:off x="6491669" y="3568529"/>
              <a:ext cx="80312" cy="145486"/>
            </a:xfrm>
            <a:custGeom>
              <a:avLst/>
              <a:gdLst>
                <a:gd name="connsiteX0" fmla="*/ 36 w 66198"/>
                <a:gd name="connsiteY0" fmla="*/ 54995 h 119919"/>
                <a:gd name="connsiteX1" fmla="*/ 47185 w 66198"/>
                <a:gd name="connsiteY1" fmla="*/ 119956 h 119919"/>
                <a:gd name="connsiteX2" fmla="*/ 66235 w 66198"/>
                <a:gd name="connsiteY2" fmla="*/ 36 h 119919"/>
                <a:gd name="connsiteX3" fmla="*/ 36 w 66198"/>
                <a:gd name="connsiteY3" fmla="*/ 54995 h 119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198" h="119919">
                  <a:moveTo>
                    <a:pt x="36" y="54995"/>
                  </a:moveTo>
                  <a:cubicBezTo>
                    <a:pt x="15562" y="76903"/>
                    <a:pt x="31183" y="98620"/>
                    <a:pt x="47185" y="119956"/>
                  </a:cubicBezTo>
                  <a:cubicBezTo>
                    <a:pt x="55910" y="80399"/>
                    <a:pt x="62272" y="40355"/>
                    <a:pt x="66235" y="36"/>
                  </a:cubicBezTo>
                  <a:cubicBezTo>
                    <a:pt x="45280" y="19658"/>
                    <a:pt x="23173" y="38012"/>
                    <a:pt x="36" y="54995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E9D48ED8-7BB6-4781-8D3D-9D8D845671A3}"/>
                </a:ext>
              </a:extLst>
            </p:cNvPr>
            <p:cNvSpPr/>
            <p:nvPr/>
          </p:nvSpPr>
          <p:spPr>
            <a:xfrm>
              <a:off x="6170883" y="3641215"/>
              <a:ext cx="280457" cy="350369"/>
            </a:xfrm>
            <a:custGeom>
              <a:avLst/>
              <a:gdLst>
                <a:gd name="connsiteX0" fmla="*/ 64711 w 231171"/>
                <a:gd name="connsiteY0" fmla="*/ 60806 h 288797"/>
                <a:gd name="connsiteX1" fmla="*/ 1370 w 231171"/>
                <a:gd name="connsiteY1" fmla="*/ 87952 h 288797"/>
                <a:gd name="connsiteX2" fmla="*/ 36 w 231171"/>
                <a:gd name="connsiteY2" fmla="*/ 92048 h 288797"/>
                <a:gd name="connsiteX3" fmla="*/ 127957 w 231171"/>
                <a:gd name="connsiteY3" fmla="*/ 252734 h 288797"/>
                <a:gd name="connsiteX4" fmla="*/ 152912 w 231171"/>
                <a:gd name="connsiteY4" fmla="*/ 288834 h 288797"/>
                <a:gd name="connsiteX5" fmla="*/ 231208 w 231171"/>
                <a:gd name="connsiteY5" fmla="*/ 84427 h 288797"/>
                <a:gd name="connsiteX6" fmla="*/ 169581 w 231171"/>
                <a:gd name="connsiteY6" fmla="*/ 36 h 288797"/>
                <a:gd name="connsiteX7" fmla="*/ 64711 w 231171"/>
                <a:gd name="connsiteY7" fmla="*/ 60806 h 288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1171" h="288797">
                  <a:moveTo>
                    <a:pt x="64711" y="60806"/>
                  </a:moveTo>
                  <a:cubicBezTo>
                    <a:pt x="44423" y="70331"/>
                    <a:pt x="23182" y="79856"/>
                    <a:pt x="1370" y="87952"/>
                  </a:cubicBezTo>
                  <a:cubicBezTo>
                    <a:pt x="893" y="89381"/>
                    <a:pt x="512" y="90714"/>
                    <a:pt x="36" y="92048"/>
                  </a:cubicBezTo>
                  <a:cubicBezTo>
                    <a:pt x="48804" y="139673"/>
                    <a:pt x="89285" y="197775"/>
                    <a:pt x="127957" y="252734"/>
                  </a:cubicBezTo>
                  <a:cubicBezTo>
                    <a:pt x="136148" y="264355"/>
                    <a:pt x="144435" y="276451"/>
                    <a:pt x="152912" y="288834"/>
                  </a:cubicBezTo>
                  <a:cubicBezTo>
                    <a:pt x="186431" y="223778"/>
                    <a:pt x="212682" y="155227"/>
                    <a:pt x="231208" y="84427"/>
                  </a:cubicBezTo>
                  <a:cubicBezTo>
                    <a:pt x="210062" y="56805"/>
                    <a:pt x="189679" y="28516"/>
                    <a:pt x="169581" y="36"/>
                  </a:cubicBezTo>
                  <a:cubicBezTo>
                    <a:pt x="136120" y="22772"/>
                    <a:pt x="101077" y="43079"/>
                    <a:pt x="64711" y="60806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54B1E662-2450-4544-ACBA-DE5389A9BD16}"/>
                </a:ext>
              </a:extLst>
            </p:cNvPr>
            <p:cNvSpPr/>
            <p:nvPr/>
          </p:nvSpPr>
          <p:spPr>
            <a:xfrm>
              <a:off x="6131477" y="3511790"/>
              <a:ext cx="170331" cy="205461"/>
            </a:xfrm>
            <a:custGeom>
              <a:avLst/>
              <a:gdLst>
                <a:gd name="connsiteX0" fmla="*/ 51661 w 140398"/>
                <a:gd name="connsiteY0" fmla="*/ 145483 h 169354"/>
                <a:gd name="connsiteX1" fmla="*/ 140435 w 140398"/>
                <a:gd name="connsiteY1" fmla="*/ 93095 h 169354"/>
                <a:gd name="connsiteX2" fmla="*/ 76141 w 140398"/>
                <a:gd name="connsiteY2" fmla="*/ 36 h 169354"/>
                <a:gd name="connsiteX3" fmla="*/ 23182 w 140398"/>
                <a:gd name="connsiteY3" fmla="*/ 67664 h 169354"/>
                <a:gd name="connsiteX4" fmla="*/ 36 w 140398"/>
                <a:gd name="connsiteY4" fmla="*/ 169391 h 169354"/>
                <a:gd name="connsiteX5" fmla="*/ 51661 w 140398"/>
                <a:gd name="connsiteY5" fmla="*/ 145483 h 169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0398" h="169354">
                  <a:moveTo>
                    <a:pt x="51661" y="145483"/>
                  </a:moveTo>
                  <a:cubicBezTo>
                    <a:pt x="82265" y="129795"/>
                    <a:pt x="111907" y="112307"/>
                    <a:pt x="140435" y="93095"/>
                  </a:cubicBezTo>
                  <a:cubicBezTo>
                    <a:pt x="118813" y="62234"/>
                    <a:pt x="97572" y="31088"/>
                    <a:pt x="76141" y="36"/>
                  </a:cubicBezTo>
                  <a:cubicBezTo>
                    <a:pt x="58615" y="22706"/>
                    <a:pt x="41089" y="45280"/>
                    <a:pt x="23182" y="67664"/>
                  </a:cubicBezTo>
                  <a:cubicBezTo>
                    <a:pt x="17762" y="102058"/>
                    <a:pt x="10028" y="136043"/>
                    <a:pt x="36" y="169391"/>
                  </a:cubicBezTo>
                  <a:cubicBezTo>
                    <a:pt x="17848" y="162056"/>
                    <a:pt x="35088" y="153960"/>
                    <a:pt x="51661" y="145483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E8D67DD6-2B6E-429C-9B5F-EBF187ECE226}"/>
                </a:ext>
              </a:extLst>
            </p:cNvPr>
            <p:cNvSpPr/>
            <p:nvPr/>
          </p:nvSpPr>
          <p:spPr>
            <a:xfrm>
              <a:off x="6046311" y="3272124"/>
              <a:ext cx="170447" cy="236777"/>
            </a:xfrm>
            <a:custGeom>
              <a:avLst/>
              <a:gdLst>
                <a:gd name="connsiteX0" fmla="*/ 140530 w 140493"/>
                <a:gd name="connsiteY0" fmla="*/ 181583 h 195167"/>
                <a:gd name="connsiteX1" fmla="*/ 4989 w 140493"/>
                <a:gd name="connsiteY1" fmla="*/ 36 h 195167"/>
                <a:gd name="connsiteX2" fmla="*/ 36 w 140493"/>
                <a:gd name="connsiteY2" fmla="*/ 11847 h 195167"/>
                <a:gd name="connsiteX3" fmla="*/ 57186 w 140493"/>
                <a:gd name="connsiteY3" fmla="*/ 195203 h 195167"/>
                <a:gd name="connsiteX4" fmla="*/ 140530 w 140493"/>
                <a:gd name="connsiteY4" fmla="*/ 181583 h 195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493" h="195167">
                  <a:moveTo>
                    <a:pt x="140530" y="181583"/>
                  </a:moveTo>
                  <a:cubicBezTo>
                    <a:pt x="97953" y="117860"/>
                    <a:pt x="56424" y="52424"/>
                    <a:pt x="4989" y="36"/>
                  </a:cubicBezTo>
                  <a:lnTo>
                    <a:pt x="36" y="11847"/>
                  </a:lnTo>
                  <a:cubicBezTo>
                    <a:pt x="14419" y="74322"/>
                    <a:pt x="33526" y="135615"/>
                    <a:pt x="57186" y="195203"/>
                  </a:cubicBezTo>
                  <a:cubicBezTo>
                    <a:pt x="84999" y="189964"/>
                    <a:pt x="112717" y="185202"/>
                    <a:pt x="140530" y="181583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1A315888-193F-4DEC-BC7F-CF39ED74AEA2}"/>
                </a:ext>
              </a:extLst>
            </p:cNvPr>
            <p:cNvSpPr/>
            <p:nvPr/>
          </p:nvSpPr>
          <p:spPr>
            <a:xfrm>
              <a:off x="6209363" y="4094547"/>
              <a:ext cx="95103" cy="94410"/>
            </a:xfrm>
            <a:custGeom>
              <a:avLst/>
              <a:gdLst>
                <a:gd name="connsiteX0" fmla="*/ 36 w 78390"/>
                <a:gd name="connsiteY0" fmla="*/ 12323 h 77819"/>
                <a:gd name="connsiteX1" fmla="*/ 28611 w 78390"/>
                <a:gd name="connsiteY1" fmla="*/ 77855 h 77819"/>
                <a:gd name="connsiteX2" fmla="*/ 78427 w 78390"/>
                <a:gd name="connsiteY2" fmla="*/ 36 h 77819"/>
                <a:gd name="connsiteX3" fmla="*/ 36 w 78390"/>
                <a:gd name="connsiteY3" fmla="*/ 12323 h 77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390" h="77819">
                  <a:moveTo>
                    <a:pt x="36" y="12323"/>
                  </a:moveTo>
                  <a:cubicBezTo>
                    <a:pt x="9085" y="34326"/>
                    <a:pt x="19086" y="56138"/>
                    <a:pt x="28611" y="77855"/>
                  </a:cubicBezTo>
                  <a:cubicBezTo>
                    <a:pt x="46452" y="52452"/>
                    <a:pt x="63063" y="26516"/>
                    <a:pt x="78427" y="36"/>
                  </a:cubicBezTo>
                  <a:cubicBezTo>
                    <a:pt x="52233" y="3275"/>
                    <a:pt x="26135" y="7561"/>
                    <a:pt x="36" y="12323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FEC91719-1C5E-4B07-9889-7AECE7ABD5F7}"/>
                </a:ext>
              </a:extLst>
            </p:cNvPr>
            <p:cNvSpPr/>
            <p:nvPr/>
          </p:nvSpPr>
          <p:spPr>
            <a:xfrm>
              <a:off x="6030018" y="3894517"/>
              <a:ext cx="130810" cy="194137"/>
            </a:xfrm>
            <a:custGeom>
              <a:avLst/>
              <a:gdLst>
                <a:gd name="connsiteX0" fmla="*/ 107859 w 107822"/>
                <a:gd name="connsiteY0" fmla="*/ 147293 h 160020"/>
                <a:gd name="connsiteX1" fmla="*/ 59758 w 107822"/>
                <a:gd name="connsiteY1" fmla="*/ 36 h 160020"/>
                <a:gd name="connsiteX2" fmla="*/ 36 w 107822"/>
                <a:gd name="connsiteY2" fmla="*/ 101763 h 160020"/>
                <a:gd name="connsiteX3" fmla="*/ 42803 w 107822"/>
                <a:gd name="connsiteY3" fmla="*/ 160056 h 160020"/>
                <a:gd name="connsiteX4" fmla="*/ 107859 w 107822"/>
                <a:gd name="connsiteY4" fmla="*/ 147293 h 160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822" h="160020">
                  <a:moveTo>
                    <a:pt x="107859" y="147293"/>
                  </a:moveTo>
                  <a:cubicBezTo>
                    <a:pt x="88971" y="99182"/>
                    <a:pt x="72912" y="50014"/>
                    <a:pt x="59758" y="36"/>
                  </a:cubicBezTo>
                  <a:cubicBezTo>
                    <a:pt x="42480" y="35421"/>
                    <a:pt x="22515" y="69435"/>
                    <a:pt x="36" y="101763"/>
                  </a:cubicBezTo>
                  <a:cubicBezTo>
                    <a:pt x="14324" y="120813"/>
                    <a:pt x="28611" y="140625"/>
                    <a:pt x="42803" y="160056"/>
                  </a:cubicBezTo>
                  <a:cubicBezTo>
                    <a:pt x="64520" y="155960"/>
                    <a:pt x="86142" y="151579"/>
                    <a:pt x="107859" y="147293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52A1AFCF-AC62-4D0C-BAF9-F5586C0B5E85}"/>
                </a:ext>
              </a:extLst>
            </p:cNvPr>
            <p:cNvSpPr/>
            <p:nvPr/>
          </p:nvSpPr>
          <p:spPr>
            <a:xfrm>
              <a:off x="6103050" y="4125864"/>
              <a:ext cx="115558" cy="135549"/>
            </a:xfrm>
            <a:custGeom>
              <a:avLst/>
              <a:gdLst>
                <a:gd name="connsiteX0" fmla="*/ 36 w 95250"/>
                <a:gd name="connsiteY0" fmla="*/ 11371 h 111728"/>
                <a:gd name="connsiteX1" fmla="*/ 75474 w 95250"/>
                <a:gd name="connsiteY1" fmla="*/ 111764 h 111728"/>
                <a:gd name="connsiteX2" fmla="*/ 95286 w 95250"/>
                <a:gd name="connsiteY2" fmla="*/ 86237 h 111728"/>
                <a:gd name="connsiteX3" fmla="*/ 57186 w 95250"/>
                <a:gd name="connsiteY3" fmla="*/ 36 h 111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250" h="111728">
                  <a:moveTo>
                    <a:pt x="36" y="11371"/>
                  </a:moveTo>
                  <a:cubicBezTo>
                    <a:pt x="24801" y="45184"/>
                    <a:pt x="49757" y="78808"/>
                    <a:pt x="75474" y="111764"/>
                  </a:cubicBezTo>
                  <a:cubicBezTo>
                    <a:pt x="82237" y="103382"/>
                    <a:pt x="88714" y="94810"/>
                    <a:pt x="95286" y="86237"/>
                  </a:cubicBezTo>
                  <a:cubicBezTo>
                    <a:pt x="81827" y="57853"/>
                    <a:pt x="69121" y="29116"/>
                    <a:pt x="57186" y="36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A0568411-EDDD-4386-A968-4C05F746D88B}"/>
                </a:ext>
              </a:extLst>
            </p:cNvPr>
            <p:cNvSpPr/>
            <p:nvPr/>
          </p:nvSpPr>
          <p:spPr>
            <a:xfrm>
              <a:off x="5827791" y="3860312"/>
              <a:ext cx="86205" cy="61245"/>
            </a:xfrm>
            <a:custGeom>
              <a:avLst/>
              <a:gdLst>
                <a:gd name="connsiteX0" fmla="*/ 71093 w 71056"/>
                <a:gd name="connsiteY0" fmla="*/ 40041 h 50482"/>
                <a:gd name="connsiteX1" fmla="*/ 41660 w 71056"/>
                <a:gd name="connsiteY1" fmla="*/ 36 h 50482"/>
                <a:gd name="connsiteX2" fmla="*/ 36 w 71056"/>
                <a:gd name="connsiteY2" fmla="*/ 50518 h 50482"/>
                <a:gd name="connsiteX3" fmla="*/ 71093 w 71056"/>
                <a:gd name="connsiteY3" fmla="*/ 40041 h 50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056" h="50482">
                  <a:moveTo>
                    <a:pt x="71093" y="40041"/>
                  </a:moveTo>
                  <a:cubicBezTo>
                    <a:pt x="61310" y="26582"/>
                    <a:pt x="51500" y="13247"/>
                    <a:pt x="41660" y="36"/>
                  </a:cubicBezTo>
                  <a:cubicBezTo>
                    <a:pt x="28582" y="17372"/>
                    <a:pt x="14704" y="34202"/>
                    <a:pt x="36" y="50518"/>
                  </a:cubicBezTo>
                  <a:cubicBezTo>
                    <a:pt x="23753" y="47851"/>
                    <a:pt x="47375" y="44137"/>
                    <a:pt x="71093" y="4004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69C5C806-55DE-47FC-A6C4-C614A702B7FD}"/>
                </a:ext>
              </a:extLst>
            </p:cNvPr>
            <p:cNvSpPr/>
            <p:nvPr/>
          </p:nvSpPr>
          <p:spPr>
            <a:xfrm>
              <a:off x="5823748" y="4046128"/>
              <a:ext cx="281036" cy="191247"/>
            </a:xfrm>
            <a:custGeom>
              <a:avLst/>
              <a:gdLst>
                <a:gd name="connsiteX0" fmla="*/ 194346 w 231648"/>
                <a:gd name="connsiteY0" fmla="*/ 157675 h 157638"/>
                <a:gd name="connsiteX1" fmla="*/ 231684 w 231648"/>
                <a:gd name="connsiteY1" fmla="*/ 116717 h 157638"/>
                <a:gd name="connsiteX2" fmla="*/ 144054 w 231648"/>
                <a:gd name="connsiteY2" fmla="*/ 36 h 157638"/>
                <a:gd name="connsiteX3" fmla="*/ 25182 w 231648"/>
                <a:gd name="connsiteY3" fmla="*/ 16895 h 157638"/>
                <a:gd name="connsiteX4" fmla="*/ 36 w 231648"/>
                <a:gd name="connsiteY4" fmla="*/ 40803 h 157638"/>
                <a:gd name="connsiteX5" fmla="*/ 194346 w 231648"/>
                <a:gd name="connsiteY5" fmla="*/ 157675 h 15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1648" h="157638">
                  <a:moveTo>
                    <a:pt x="194346" y="157675"/>
                  </a:moveTo>
                  <a:cubicBezTo>
                    <a:pt x="207205" y="144340"/>
                    <a:pt x="219683" y="130624"/>
                    <a:pt x="231684" y="116717"/>
                  </a:cubicBezTo>
                  <a:cubicBezTo>
                    <a:pt x="201776" y="78617"/>
                    <a:pt x="172820" y="39279"/>
                    <a:pt x="144054" y="36"/>
                  </a:cubicBezTo>
                  <a:cubicBezTo>
                    <a:pt x="104763" y="7770"/>
                    <a:pt x="65082" y="13400"/>
                    <a:pt x="25182" y="16895"/>
                  </a:cubicBezTo>
                  <a:cubicBezTo>
                    <a:pt x="17086" y="25087"/>
                    <a:pt x="8609" y="32993"/>
                    <a:pt x="36" y="40803"/>
                  </a:cubicBezTo>
                  <a:cubicBezTo>
                    <a:pt x="54233" y="97667"/>
                    <a:pt x="119670" y="142625"/>
                    <a:pt x="194346" y="157675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F1B97F6E-F5E1-49D1-BF16-5E920E201060}"/>
                </a:ext>
              </a:extLst>
            </p:cNvPr>
            <p:cNvSpPr/>
            <p:nvPr/>
          </p:nvSpPr>
          <p:spPr>
            <a:xfrm>
              <a:off x="5849170" y="4222816"/>
              <a:ext cx="246715" cy="242671"/>
            </a:xfrm>
            <a:custGeom>
              <a:avLst/>
              <a:gdLst>
                <a:gd name="connsiteX0" fmla="*/ 10704 w 203358"/>
                <a:gd name="connsiteY0" fmla="*/ 36 h 200025"/>
                <a:gd name="connsiteX1" fmla="*/ 36 w 203358"/>
                <a:gd name="connsiteY1" fmla="*/ 9561 h 200025"/>
                <a:gd name="connsiteX2" fmla="*/ 8037 w 203358"/>
                <a:gd name="connsiteY2" fmla="*/ 14895 h 200025"/>
                <a:gd name="connsiteX3" fmla="*/ 112812 w 203358"/>
                <a:gd name="connsiteY3" fmla="*/ 200061 h 200025"/>
                <a:gd name="connsiteX4" fmla="*/ 203395 w 203358"/>
                <a:gd name="connsiteY4" fmla="*/ 121956 h 200025"/>
                <a:gd name="connsiteX5" fmla="*/ 10704 w 203358"/>
                <a:gd name="connsiteY5" fmla="*/ 36 h 20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3358" h="200025">
                  <a:moveTo>
                    <a:pt x="10704" y="36"/>
                  </a:moveTo>
                  <a:cubicBezTo>
                    <a:pt x="7085" y="2989"/>
                    <a:pt x="3655" y="6132"/>
                    <a:pt x="36" y="9561"/>
                  </a:cubicBezTo>
                  <a:cubicBezTo>
                    <a:pt x="3351" y="10085"/>
                    <a:pt x="6275" y="12038"/>
                    <a:pt x="8037" y="14895"/>
                  </a:cubicBezTo>
                  <a:cubicBezTo>
                    <a:pt x="46766" y="74388"/>
                    <a:pt x="81761" y="136225"/>
                    <a:pt x="112812" y="200061"/>
                  </a:cubicBezTo>
                  <a:cubicBezTo>
                    <a:pt x="144568" y="175896"/>
                    <a:pt x="174820" y="149807"/>
                    <a:pt x="203395" y="121956"/>
                  </a:cubicBezTo>
                  <a:cubicBezTo>
                    <a:pt x="129481" y="102144"/>
                    <a:pt x="64806" y="56900"/>
                    <a:pt x="10704" y="36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B5FF01B6-8151-4FD6-B1EE-EA717B3B6095}"/>
                </a:ext>
              </a:extLst>
            </p:cNvPr>
            <p:cNvSpPr/>
            <p:nvPr/>
          </p:nvSpPr>
          <p:spPr>
            <a:xfrm>
              <a:off x="3744057" y="1291351"/>
              <a:ext cx="2214199" cy="3179577"/>
            </a:xfrm>
            <a:custGeom>
              <a:avLst/>
              <a:gdLst>
                <a:gd name="connsiteX0" fmla="*/ 1652909 w 1825085"/>
                <a:gd name="connsiteY0" fmla="*/ 2249936 h 2620812"/>
                <a:gd name="connsiteX1" fmla="*/ 1650528 w 1825085"/>
                <a:gd name="connsiteY1" fmla="*/ 2238602 h 2620812"/>
                <a:gd name="connsiteX2" fmla="*/ 1591187 w 1825085"/>
                <a:gd name="connsiteY2" fmla="*/ 2280226 h 2620812"/>
                <a:gd name="connsiteX3" fmla="*/ 520615 w 1825085"/>
                <a:gd name="connsiteY3" fmla="*/ 2039501 h 2620812"/>
                <a:gd name="connsiteX4" fmla="*/ 761341 w 1825085"/>
                <a:gd name="connsiteY4" fmla="*/ 968938 h 2620812"/>
                <a:gd name="connsiteX5" fmla="*/ 1677675 w 1825085"/>
                <a:gd name="connsiteY5" fmla="*/ 1032451 h 2620812"/>
                <a:gd name="connsiteX6" fmla="*/ 1825121 w 1825085"/>
                <a:gd name="connsiteY6" fmla="*/ 870526 h 2620812"/>
                <a:gd name="connsiteX7" fmla="*/ 739271 w 1825085"/>
                <a:gd name="connsiteY7" fmla="*/ 730699 h 2620812"/>
                <a:gd name="connsiteX8" fmla="*/ 473810 w 1825085"/>
                <a:gd name="connsiteY8" fmla="*/ 311599 h 2620812"/>
                <a:gd name="connsiteX9" fmla="*/ 854810 w 1825085"/>
                <a:gd name="connsiteY9" fmla="*/ 410564 h 2620812"/>
                <a:gd name="connsiteX10" fmla="*/ 909959 w 1825085"/>
                <a:gd name="connsiteY10" fmla="*/ 198061 h 2620812"/>
                <a:gd name="connsiteX11" fmla="*/ 147388 w 1825085"/>
                <a:gd name="connsiteY11" fmla="*/ 36 h 2620812"/>
                <a:gd name="connsiteX12" fmla="*/ 36 w 1825085"/>
                <a:gd name="connsiteY12" fmla="*/ 774133 h 2620812"/>
                <a:gd name="connsiteX13" fmla="*/ 215301 w 1825085"/>
                <a:gd name="connsiteY13" fmla="*/ 815090 h 2620812"/>
                <a:gd name="connsiteX14" fmla="*/ 288929 w 1825085"/>
                <a:gd name="connsiteY14" fmla="*/ 428375 h 2620812"/>
                <a:gd name="connsiteX15" fmla="*/ 554391 w 1825085"/>
                <a:gd name="connsiteY15" fmla="*/ 847475 h 2620812"/>
                <a:gd name="connsiteX16" fmla="*/ 395886 w 1825085"/>
                <a:gd name="connsiteY16" fmla="*/ 2245641 h 2620812"/>
                <a:gd name="connsiteX17" fmla="*/ 1708154 w 1825085"/>
                <a:gd name="connsiteY17" fmla="*/ 2465392 h 2620812"/>
                <a:gd name="connsiteX18" fmla="*/ 1755779 w 1825085"/>
                <a:gd name="connsiteY18" fmla="*/ 2433197 h 2620812"/>
                <a:gd name="connsiteX19" fmla="*/ 1652909 w 1825085"/>
                <a:gd name="connsiteY19" fmla="*/ 2249936 h 2620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825085" h="2620812">
                  <a:moveTo>
                    <a:pt x="1652909" y="2249936"/>
                  </a:moveTo>
                  <a:cubicBezTo>
                    <a:pt x="1650566" y="2246660"/>
                    <a:pt x="1649699" y="2242545"/>
                    <a:pt x="1650528" y="2238602"/>
                  </a:cubicBezTo>
                  <a:cubicBezTo>
                    <a:pt x="1631478" y="2253175"/>
                    <a:pt x="1611857" y="2267177"/>
                    <a:pt x="1591187" y="2280226"/>
                  </a:cubicBezTo>
                  <a:cubicBezTo>
                    <a:pt x="1229085" y="2509378"/>
                    <a:pt x="749777" y="2401603"/>
                    <a:pt x="520615" y="2039501"/>
                  </a:cubicBezTo>
                  <a:cubicBezTo>
                    <a:pt x="291463" y="1677398"/>
                    <a:pt x="399238" y="1198091"/>
                    <a:pt x="761341" y="968938"/>
                  </a:cubicBezTo>
                  <a:cubicBezTo>
                    <a:pt x="1047853" y="787620"/>
                    <a:pt x="1418918" y="813338"/>
                    <a:pt x="1677675" y="1032451"/>
                  </a:cubicBezTo>
                  <a:cubicBezTo>
                    <a:pt x="1726633" y="978158"/>
                    <a:pt x="1775782" y="924180"/>
                    <a:pt x="1825121" y="870526"/>
                  </a:cubicBezTo>
                  <a:cubicBezTo>
                    <a:pt x="1523351" y="611760"/>
                    <a:pt x="1096754" y="556829"/>
                    <a:pt x="739271" y="730699"/>
                  </a:cubicBezTo>
                  <a:lnTo>
                    <a:pt x="473810" y="311599"/>
                  </a:lnTo>
                  <a:lnTo>
                    <a:pt x="854810" y="410564"/>
                  </a:lnTo>
                  <a:lnTo>
                    <a:pt x="909959" y="198061"/>
                  </a:lnTo>
                  <a:lnTo>
                    <a:pt x="147388" y="36"/>
                  </a:lnTo>
                  <a:lnTo>
                    <a:pt x="36" y="774133"/>
                  </a:lnTo>
                  <a:lnTo>
                    <a:pt x="215301" y="815090"/>
                  </a:lnTo>
                  <a:lnTo>
                    <a:pt x="288929" y="428375"/>
                  </a:lnTo>
                  <a:lnTo>
                    <a:pt x="554391" y="847475"/>
                  </a:lnTo>
                  <a:cubicBezTo>
                    <a:pt x="124528" y="1189794"/>
                    <a:pt x="53567" y="1815777"/>
                    <a:pt x="395886" y="2245641"/>
                  </a:cubicBezTo>
                  <a:cubicBezTo>
                    <a:pt x="712801" y="2643595"/>
                    <a:pt x="1278872" y="2738398"/>
                    <a:pt x="1708154" y="2465392"/>
                  </a:cubicBezTo>
                  <a:cubicBezTo>
                    <a:pt x="1724414" y="2454981"/>
                    <a:pt x="1740282" y="2444246"/>
                    <a:pt x="1755779" y="2433197"/>
                  </a:cubicBezTo>
                  <a:cubicBezTo>
                    <a:pt x="1725376" y="2370009"/>
                    <a:pt x="1691019" y="2308801"/>
                    <a:pt x="1652909" y="2249936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C8D00A83-2B43-4CC2-B11F-CBBC69224F70}"/>
                </a:ext>
              </a:extLst>
            </p:cNvPr>
            <p:cNvSpPr/>
            <p:nvPr/>
          </p:nvSpPr>
          <p:spPr>
            <a:xfrm>
              <a:off x="3919889" y="3562287"/>
              <a:ext cx="115556" cy="115560"/>
            </a:xfrm>
            <a:custGeom>
              <a:avLst/>
              <a:gdLst>
                <a:gd name="connsiteX0" fmla="*/ 50653 w 95249"/>
                <a:gd name="connsiteY0" fmla="*/ 132 h 95252"/>
                <a:gd name="connsiteX1" fmla="*/ 132 w 95249"/>
                <a:gd name="connsiteY1" fmla="*/ 44671 h 95252"/>
                <a:gd name="connsiteX2" fmla="*/ 44671 w 95249"/>
                <a:gd name="connsiteY2" fmla="*/ 95192 h 95252"/>
                <a:gd name="connsiteX3" fmla="*/ 95192 w 95249"/>
                <a:gd name="connsiteY3" fmla="*/ 50653 h 95252"/>
                <a:gd name="connsiteX4" fmla="*/ 95230 w 95249"/>
                <a:gd name="connsiteY4" fmla="*/ 49948 h 95252"/>
                <a:gd name="connsiteX5" fmla="*/ 50653 w 95249"/>
                <a:gd name="connsiteY5" fmla="*/ 132 h 95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249" h="95252">
                  <a:moveTo>
                    <a:pt x="50653" y="132"/>
                  </a:moveTo>
                  <a:cubicBezTo>
                    <a:pt x="24402" y="-1525"/>
                    <a:pt x="1780" y="18420"/>
                    <a:pt x="132" y="44671"/>
                  </a:cubicBezTo>
                  <a:cubicBezTo>
                    <a:pt x="-1525" y="70922"/>
                    <a:pt x="18420" y="93544"/>
                    <a:pt x="44671" y="95192"/>
                  </a:cubicBezTo>
                  <a:cubicBezTo>
                    <a:pt x="70913" y="96849"/>
                    <a:pt x="93535" y="76904"/>
                    <a:pt x="95192" y="50653"/>
                  </a:cubicBezTo>
                  <a:cubicBezTo>
                    <a:pt x="95201" y="50424"/>
                    <a:pt x="95220" y="50186"/>
                    <a:pt x="95230" y="49948"/>
                  </a:cubicBezTo>
                  <a:cubicBezTo>
                    <a:pt x="96478" y="23954"/>
                    <a:pt x="76628" y="1771"/>
                    <a:pt x="50653" y="132"/>
                  </a:cubicBezTo>
                  <a:close/>
                </a:path>
              </a:pathLst>
            </a:custGeom>
            <a:solidFill>
              <a:srgbClr val="FFB4B4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3157353-8A98-4422-A689-81B71A60390F}"/>
                </a:ext>
              </a:extLst>
            </p:cNvPr>
            <p:cNvSpPr/>
            <p:nvPr/>
          </p:nvSpPr>
          <p:spPr>
            <a:xfrm>
              <a:off x="3946023" y="3495699"/>
              <a:ext cx="128498" cy="120951"/>
            </a:xfrm>
            <a:custGeom>
              <a:avLst/>
              <a:gdLst>
                <a:gd name="connsiteX0" fmla="*/ 40160 w 105916"/>
                <a:gd name="connsiteY0" fmla="*/ 93690 h 99696"/>
                <a:gd name="connsiteX1" fmla="*/ 97881 w 105916"/>
                <a:gd name="connsiteY1" fmla="*/ 42065 h 99696"/>
                <a:gd name="connsiteX2" fmla="*/ 99901 w 105916"/>
                <a:gd name="connsiteY2" fmla="*/ 8184 h 99696"/>
                <a:gd name="connsiteX3" fmla="*/ 99881 w 105916"/>
                <a:gd name="connsiteY3" fmla="*/ 8156 h 99696"/>
                <a:gd name="connsiteX4" fmla="*/ 99881 w 105916"/>
                <a:gd name="connsiteY4" fmla="*/ 8156 h 99696"/>
                <a:gd name="connsiteX5" fmla="*/ 66001 w 105916"/>
                <a:gd name="connsiteY5" fmla="*/ 6041 h 99696"/>
                <a:gd name="connsiteX6" fmla="*/ 65877 w 105916"/>
                <a:gd name="connsiteY6" fmla="*/ 6155 h 99696"/>
                <a:gd name="connsiteX7" fmla="*/ 8156 w 105916"/>
                <a:gd name="connsiteY7" fmla="*/ 57686 h 99696"/>
                <a:gd name="connsiteX8" fmla="*/ 6041 w 105916"/>
                <a:gd name="connsiteY8" fmla="*/ 91566 h 99696"/>
                <a:gd name="connsiteX9" fmla="*/ 6155 w 105916"/>
                <a:gd name="connsiteY9" fmla="*/ 91690 h 99696"/>
                <a:gd name="connsiteX10" fmla="*/ 6155 w 105916"/>
                <a:gd name="connsiteY10" fmla="*/ 91690 h 99696"/>
                <a:gd name="connsiteX11" fmla="*/ 40160 w 105916"/>
                <a:gd name="connsiteY11" fmla="*/ 93690 h 99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5916" h="99696">
                  <a:moveTo>
                    <a:pt x="40160" y="93690"/>
                  </a:moveTo>
                  <a:lnTo>
                    <a:pt x="97881" y="42065"/>
                  </a:lnTo>
                  <a:cubicBezTo>
                    <a:pt x="107797" y="33264"/>
                    <a:pt x="108702" y="18090"/>
                    <a:pt x="99901" y="8184"/>
                  </a:cubicBezTo>
                  <a:cubicBezTo>
                    <a:pt x="99891" y="8175"/>
                    <a:pt x="99891" y="8165"/>
                    <a:pt x="99881" y="8156"/>
                  </a:cubicBezTo>
                  <a:lnTo>
                    <a:pt x="99881" y="8156"/>
                  </a:lnTo>
                  <a:cubicBezTo>
                    <a:pt x="91109" y="-1779"/>
                    <a:pt x="75936" y="-2732"/>
                    <a:pt x="66001" y="6041"/>
                  </a:cubicBezTo>
                  <a:cubicBezTo>
                    <a:pt x="65963" y="6079"/>
                    <a:pt x="65915" y="6117"/>
                    <a:pt x="65877" y="6155"/>
                  </a:cubicBezTo>
                  <a:lnTo>
                    <a:pt x="8156" y="57686"/>
                  </a:lnTo>
                  <a:cubicBezTo>
                    <a:pt x="-1779" y="66458"/>
                    <a:pt x="-2731" y="81631"/>
                    <a:pt x="6041" y="91566"/>
                  </a:cubicBezTo>
                  <a:cubicBezTo>
                    <a:pt x="6079" y="91604"/>
                    <a:pt x="6117" y="91652"/>
                    <a:pt x="6155" y="91690"/>
                  </a:cubicBezTo>
                  <a:lnTo>
                    <a:pt x="6155" y="91690"/>
                  </a:lnTo>
                  <a:cubicBezTo>
                    <a:pt x="15023" y="101577"/>
                    <a:pt x="30197" y="102472"/>
                    <a:pt x="40160" y="93690"/>
                  </a:cubicBezTo>
                  <a:close/>
                </a:path>
              </a:pathLst>
            </a:custGeom>
            <a:solidFill>
              <a:srgbClr val="FFB4B4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333DA106-DACB-4F6F-A190-0F1F578CFF2A}"/>
                </a:ext>
              </a:extLst>
            </p:cNvPr>
            <p:cNvSpPr/>
            <p:nvPr/>
          </p:nvSpPr>
          <p:spPr>
            <a:xfrm>
              <a:off x="3872969" y="3566125"/>
              <a:ext cx="339429" cy="249237"/>
            </a:xfrm>
            <a:custGeom>
              <a:avLst/>
              <a:gdLst>
                <a:gd name="connsiteX0" fmla="*/ 67038 w 279779"/>
                <a:gd name="connsiteY0" fmla="*/ 202710 h 205437"/>
                <a:gd name="connsiteX1" fmla="*/ 363 w 279779"/>
                <a:gd name="connsiteY1" fmla="*/ 118413 h 205437"/>
                <a:gd name="connsiteX2" fmla="*/ 90127 w 279779"/>
                <a:gd name="connsiteY2" fmla="*/ 12791 h 205437"/>
                <a:gd name="connsiteX3" fmla="*/ 90279 w 279779"/>
                <a:gd name="connsiteY3" fmla="*/ 12781 h 205437"/>
                <a:gd name="connsiteX4" fmla="*/ 95803 w 279779"/>
                <a:gd name="connsiteY4" fmla="*/ 12781 h 205437"/>
                <a:gd name="connsiteX5" fmla="*/ 95803 w 279779"/>
                <a:gd name="connsiteY5" fmla="*/ 12781 h 205437"/>
                <a:gd name="connsiteX6" fmla="*/ 254490 w 279779"/>
                <a:gd name="connsiteY6" fmla="*/ 113 h 205437"/>
                <a:gd name="connsiteX7" fmla="*/ 279731 w 279779"/>
                <a:gd name="connsiteY7" fmla="*/ 21592 h 205437"/>
                <a:gd name="connsiteX8" fmla="*/ 279731 w 279779"/>
                <a:gd name="connsiteY8" fmla="*/ 21639 h 205437"/>
                <a:gd name="connsiteX9" fmla="*/ 279731 w 279779"/>
                <a:gd name="connsiteY9" fmla="*/ 23163 h 205437"/>
                <a:gd name="connsiteX10" fmla="*/ 258443 w 279779"/>
                <a:gd name="connsiteY10" fmla="*/ 48386 h 205437"/>
                <a:gd name="connsiteX11" fmla="*/ 258205 w 279779"/>
                <a:gd name="connsiteY11" fmla="*/ 48405 h 205437"/>
                <a:gd name="connsiteX12" fmla="*/ 251728 w 279779"/>
                <a:gd name="connsiteY12" fmla="*/ 48976 h 205437"/>
                <a:gd name="connsiteX13" fmla="*/ 276969 w 279779"/>
                <a:gd name="connsiteY13" fmla="*/ 70455 h 205437"/>
                <a:gd name="connsiteX14" fmla="*/ 276969 w 279779"/>
                <a:gd name="connsiteY14" fmla="*/ 70503 h 205437"/>
                <a:gd name="connsiteX15" fmla="*/ 276969 w 279779"/>
                <a:gd name="connsiteY15" fmla="*/ 72027 h 205437"/>
                <a:gd name="connsiteX16" fmla="*/ 255442 w 279779"/>
                <a:gd name="connsiteY16" fmla="*/ 97268 h 205437"/>
                <a:gd name="connsiteX17" fmla="*/ 239440 w 279779"/>
                <a:gd name="connsiteY17" fmla="*/ 98601 h 205437"/>
                <a:gd name="connsiteX18" fmla="*/ 264663 w 279779"/>
                <a:gd name="connsiteY18" fmla="*/ 119890 h 205437"/>
                <a:gd name="connsiteX19" fmla="*/ 264682 w 279779"/>
                <a:gd name="connsiteY19" fmla="*/ 120128 h 205437"/>
                <a:gd name="connsiteX20" fmla="*/ 264682 w 279779"/>
                <a:gd name="connsiteY20" fmla="*/ 121652 h 205437"/>
                <a:gd name="connsiteX21" fmla="*/ 243203 w 279779"/>
                <a:gd name="connsiteY21" fmla="*/ 146893 h 205437"/>
                <a:gd name="connsiteX22" fmla="*/ 243155 w 279779"/>
                <a:gd name="connsiteY22" fmla="*/ 146893 h 205437"/>
                <a:gd name="connsiteX23" fmla="*/ 221248 w 279779"/>
                <a:gd name="connsiteY23" fmla="*/ 148703 h 205437"/>
                <a:gd name="connsiteX24" fmla="*/ 246489 w 279779"/>
                <a:gd name="connsiteY24" fmla="*/ 170182 h 205437"/>
                <a:gd name="connsiteX25" fmla="*/ 246489 w 279779"/>
                <a:gd name="connsiteY25" fmla="*/ 170229 h 205437"/>
                <a:gd name="connsiteX26" fmla="*/ 246489 w 279779"/>
                <a:gd name="connsiteY26" fmla="*/ 171753 h 205437"/>
                <a:gd name="connsiteX27" fmla="*/ 224867 w 279779"/>
                <a:gd name="connsiteY27" fmla="*/ 196995 h 205437"/>
                <a:gd name="connsiteX28" fmla="*/ 103900 w 279779"/>
                <a:gd name="connsiteY28" fmla="*/ 205472 h 205437"/>
                <a:gd name="connsiteX29" fmla="*/ 74277 w 279779"/>
                <a:gd name="connsiteY29" fmla="*/ 204424 h 205437"/>
                <a:gd name="connsiteX30" fmla="*/ 67038 w 279779"/>
                <a:gd name="connsiteY30" fmla="*/ 202710 h 205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79779" h="205437">
                  <a:moveTo>
                    <a:pt x="67038" y="202710"/>
                  </a:moveTo>
                  <a:cubicBezTo>
                    <a:pt x="30081" y="194899"/>
                    <a:pt x="3601" y="154132"/>
                    <a:pt x="363" y="118413"/>
                  </a:cubicBezTo>
                  <a:cubicBezTo>
                    <a:pt x="-4019" y="64464"/>
                    <a:pt x="36167" y="17172"/>
                    <a:pt x="90127" y="12791"/>
                  </a:cubicBezTo>
                  <a:cubicBezTo>
                    <a:pt x="90174" y="12791"/>
                    <a:pt x="90231" y="12781"/>
                    <a:pt x="90279" y="12781"/>
                  </a:cubicBezTo>
                  <a:cubicBezTo>
                    <a:pt x="92184" y="12781"/>
                    <a:pt x="93994" y="12781"/>
                    <a:pt x="95803" y="12781"/>
                  </a:cubicBezTo>
                  <a:lnTo>
                    <a:pt x="95803" y="12781"/>
                  </a:lnTo>
                  <a:lnTo>
                    <a:pt x="254490" y="113"/>
                  </a:lnTo>
                  <a:cubicBezTo>
                    <a:pt x="267387" y="-925"/>
                    <a:pt x="278684" y="8685"/>
                    <a:pt x="279731" y="21592"/>
                  </a:cubicBezTo>
                  <a:cubicBezTo>
                    <a:pt x="279731" y="21601"/>
                    <a:pt x="279731" y="21620"/>
                    <a:pt x="279731" y="21639"/>
                  </a:cubicBezTo>
                  <a:lnTo>
                    <a:pt x="279731" y="23163"/>
                  </a:lnTo>
                  <a:cubicBezTo>
                    <a:pt x="280817" y="36003"/>
                    <a:pt x="271292" y="47300"/>
                    <a:pt x="258443" y="48386"/>
                  </a:cubicBezTo>
                  <a:cubicBezTo>
                    <a:pt x="258367" y="48395"/>
                    <a:pt x="258281" y="48395"/>
                    <a:pt x="258205" y="48405"/>
                  </a:cubicBezTo>
                  <a:lnTo>
                    <a:pt x="251728" y="48976"/>
                  </a:lnTo>
                  <a:cubicBezTo>
                    <a:pt x="264625" y="47938"/>
                    <a:pt x="275921" y="57548"/>
                    <a:pt x="276969" y="70455"/>
                  </a:cubicBezTo>
                  <a:cubicBezTo>
                    <a:pt x="276969" y="70465"/>
                    <a:pt x="276969" y="70483"/>
                    <a:pt x="276969" y="70503"/>
                  </a:cubicBezTo>
                  <a:lnTo>
                    <a:pt x="276969" y="72027"/>
                  </a:lnTo>
                  <a:cubicBezTo>
                    <a:pt x="277960" y="84933"/>
                    <a:pt x="268339" y="96201"/>
                    <a:pt x="255442" y="97268"/>
                  </a:cubicBezTo>
                  <a:lnTo>
                    <a:pt x="239440" y="98601"/>
                  </a:lnTo>
                  <a:cubicBezTo>
                    <a:pt x="252280" y="97515"/>
                    <a:pt x="263577" y="107040"/>
                    <a:pt x="264663" y="119890"/>
                  </a:cubicBezTo>
                  <a:cubicBezTo>
                    <a:pt x="264672" y="119966"/>
                    <a:pt x="264672" y="120052"/>
                    <a:pt x="264682" y="120128"/>
                  </a:cubicBezTo>
                  <a:lnTo>
                    <a:pt x="264682" y="121652"/>
                  </a:lnTo>
                  <a:cubicBezTo>
                    <a:pt x="265720" y="134549"/>
                    <a:pt x="256109" y="145845"/>
                    <a:pt x="243203" y="146893"/>
                  </a:cubicBezTo>
                  <a:cubicBezTo>
                    <a:pt x="243193" y="146893"/>
                    <a:pt x="243174" y="146893"/>
                    <a:pt x="243155" y="146893"/>
                  </a:cubicBezTo>
                  <a:lnTo>
                    <a:pt x="221248" y="148703"/>
                  </a:lnTo>
                  <a:cubicBezTo>
                    <a:pt x="234145" y="147664"/>
                    <a:pt x="245441" y="157275"/>
                    <a:pt x="246489" y="170182"/>
                  </a:cubicBezTo>
                  <a:cubicBezTo>
                    <a:pt x="246489" y="170191"/>
                    <a:pt x="246489" y="170210"/>
                    <a:pt x="246489" y="170229"/>
                  </a:cubicBezTo>
                  <a:lnTo>
                    <a:pt x="246489" y="171753"/>
                  </a:lnTo>
                  <a:cubicBezTo>
                    <a:pt x="247470" y="184688"/>
                    <a:pt x="237802" y="195985"/>
                    <a:pt x="224867" y="196995"/>
                  </a:cubicBezTo>
                  <a:cubicBezTo>
                    <a:pt x="169432" y="201471"/>
                    <a:pt x="159526" y="205567"/>
                    <a:pt x="103900" y="205472"/>
                  </a:cubicBezTo>
                  <a:cubicBezTo>
                    <a:pt x="94375" y="205472"/>
                    <a:pt x="84088" y="205472"/>
                    <a:pt x="74277" y="204424"/>
                  </a:cubicBezTo>
                  <a:cubicBezTo>
                    <a:pt x="71839" y="203976"/>
                    <a:pt x="69419" y="203395"/>
                    <a:pt x="67038" y="202710"/>
                  </a:cubicBezTo>
                  <a:close/>
                </a:path>
              </a:pathLst>
            </a:custGeom>
            <a:solidFill>
              <a:srgbClr val="FFB4B4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C7614998-EE1F-4D4F-8D2F-2CFEE5843F71}"/>
                </a:ext>
              </a:extLst>
            </p:cNvPr>
            <p:cNvSpPr/>
            <p:nvPr/>
          </p:nvSpPr>
          <p:spPr>
            <a:xfrm>
              <a:off x="4144810" y="3625730"/>
              <a:ext cx="44027" cy="3581"/>
            </a:xfrm>
            <a:custGeom>
              <a:avLst/>
              <a:gdLst>
                <a:gd name="connsiteX0" fmla="*/ 0 w 36290"/>
                <a:gd name="connsiteY0" fmla="*/ 2953 h 2952"/>
                <a:gd name="connsiteX1" fmla="*/ 36290 w 36290"/>
                <a:gd name="connsiteY1" fmla="*/ 0 h 2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6290" h="2952">
                  <a:moveTo>
                    <a:pt x="0" y="2953"/>
                  </a:moveTo>
                  <a:lnTo>
                    <a:pt x="36290" y="0"/>
                  </a:lnTo>
                </a:path>
              </a:pathLst>
            </a:custGeom>
            <a:ln w="9525" cap="flat">
              <a:solidFill>
                <a:srgbClr val="0A102A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0AF78AF9-6A35-4ABC-8BDD-3B1E7EF2FAD4}"/>
                </a:ext>
              </a:extLst>
            </p:cNvPr>
            <p:cNvSpPr/>
            <p:nvPr/>
          </p:nvSpPr>
          <p:spPr>
            <a:xfrm>
              <a:off x="4133949" y="3685126"/>
              <a:ext cx="47263" cy="3813"/>
            </a:xfrm>
            <a:custGeom>
              <a:avLst/>
              <a:gdLst>
                <a:gd name="connsiteX0" fmla="*/ 0 w 38957"/>
                <a:gd name="connsiteY0" fmla="*/ 3143 h 3143"/>
                <a:gd name="connsiteX1" fmla="*/ 38957 w 38957"/>
                <a:gd name="connsiteY1" fmla="*/ 0 h 3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8957" h="3143">
                  <a:moveTo>
                    <a:pt x="0" y="3143"/>
                  </a:moveTo>
                  <a:lnTo>
                    <a:pt x="38957" y="0"/>
                  </a:lnTo>
                </a:path>
              </a:pathLst>
            </a:custGeom>
            <a:ln w="9525" cap="flat">
              <a:solidFill>
                <a:srgbClr val="0A102A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1E2465E9-774E-4AE3-A0FC-1A84D49628A6}"/>
                </a:ext>
              </a:extLst>
            </p:cNvPr>
            <p:cNvSpPr/>
            <p:nvPr/>
          </p:nvSpPr>
          <p:spPr>
            <a:xfrm>
              <a:off x="4116499" y="3743714"/>
              <a:ext cx="52463" cy="4160"/>
            </a:xfrm>
            <a:custGeom>
              <a:avLst/>
              <a:gdLst>
                <a:gd name="connsiteX0" fmla="*/ 0 w 43243"/>
                <a:gd name="connsiteY0" fmla="*/ 3429 h 3429"/>
                <a:gd name="connsiteX1" fmla="*/ 43243 w 43243"/>
                <a:gd name="connsiteY1" fmla="*/ 0 h 3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3243" h="3429">
                  <a:moveTo>
                    <a:pt x="0" y="3429"/>
                  </a:moveTo>
                  <a:lnTo>
                    <a:pt x="43243" y="0"/>
                  </a:lnTo>
                </a:path>
              </a:pathLst>
            </a:custGeom>
            <a:ln w="9525" cap="flat">
              <a:solidFill>
                <a:srgbClr val="0A102A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661C56F7-C2E6-461F-A9F9-21283C5645CE}"/>
                </a:ext>
              </a:extLst>
            </p:cNvPr>
            <p:cNvSpPr/>
            <p:nvPr/>
          </p:nvSpPr>
          <p:spPr>
            <a:xfrm>
              <a:off x="2780640" y="3309382"/>
              <a:ext cx="450341" cy="449470"/>
            </a:xfrm>
            <a:custGeom>
              <a:avLst/>
              <a:gdLst>
                <a:gd name="connsiteX0" fmla="*/ 371237 w 371200"/>
                <a:gd name="connsiteY0" fmla="*/ 235550 h 370482"/>
                <a:gd name="connsiteX1" fmla="*/ 187118 w 371200"/>
                <a:gd name="connsiteY1" fmla="*/ 370519 h 370482"/>
                <a:gd name="connsiteX2" fmla="*/ 28241 w 371200"/>
                <a:gd name="connsiteY2" fmla="*/ 188782 h 370482"/>
                <a:gd name="connsiteX3" fmla="*/ 38683 w 371200"/>
                <a:gd name="connsiteY3" fmla="*/ 28552 h 370482"/>
                <a:gd name="connsiteX4" fmla="*/ 39100 w 371200"/>
                <a:gd name="connsiteY4" fmla="*/ 28190 h 370482"/>
                <a:gd name="connsiteX5" fmla="*/ 63579 w 371200"/>
                <a:gd name="connsiteY5" fmla="*/ 11617 h 370482"/>
                <a:gd name="connsiteX6" fmla="*/ 199691 w 371200"/>
                <a:gd name="connsiteY6" fmla="*/ 39049 h 370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1200" h="370482">
                  <a:moveTo>
                    <a:pt x="371237" y="235550"/>
                  </a:moveTo>
                  <a:lnTo>
                    <a:pt x="187118" y="370519"/>
                  </a:lnTo>
                  <a:lnTo>
                    <a:pt x="28241" y="188782"/>
                  </a:lnTo>
                  <a:cubicBezTo>
                    <a:pt x="-13121" y="141652"/>
                    <a:pt x="-8446" y="69919"/>
                    <a:pt x="38683" y="28552"/>
                  </a:cubicBezTo>
                  <a:cubicBezTo>
                    <a:pt x="38822" y="28428"/>
                    <a:pt x="38961" y="28314"/>
                    <a:pt x="39100" y="28190"/>
                  </a:cubicBezTo>
                  <a:cubicBezTo>
                    <a:pt x="46565" y="21704"/>
                    <a:pt x="54784" y="16141"/>
                    <a:pt x="63579" y="11617"/>
                  </a:cubicBezTo>
                  <a:cubicBezTo>
                    <a:pt x="109942" y="-11005"/>
                    <a:pt x="165706" y="234"/>
                    <a:pt x="199691" y="39049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1BD078C5-2E11-43F1-8F52-0A6179E02DBA}"/>
                </a:ext>
              </a:extLst>
            </p:cNvPr>
            <p:cNvSpPr/>
            <p:nvPr/>
          </p:nvSpPr>
          <p:spPr>
            <a:xfrm>
              <a:off x="3007840" y="3595107"/>
              <a:ext cx="510253" cy="518712"/>
            </a:xfrm>
            <a:custGeom>
              <a:avLst/>
              <a:gdLst>
                <a:gd name="connsiteX0" fmla="*/ 381703 w 420583"/>
                <a:gd name="connsiteY0" fmla="*/ 399610 h 427556"/>
                <a:gd name="connsiteX1" fmla="*/ 357224 w 420583"/>
                <a:gd name="connsiteY1" fmla="*/ 415897 h 427556"/>
                <a:gd name="connsiteX2" fmla="*/ 221397 w 420583"/>
                <a:gd name="connsiteY2" fmla="*/ 388656 h 427556"/>
                <a:gd name="connsiteX3" fmla="*/ 36422 w 420583"/>
                <a:gd name="connsiteY3" fmla="*/ 176725 h 427556"/>
                <a:gd name="connsiteX4" fmla="*/ 36 w 420583"/>
                <a:gd name="connsiteY4" fmla="*/ 135005 h 427556"/>
                <a:gd name="connsiteX5" fmla="*/ 184154 w 420583"/>
                <a:gd name="connsiteY5" fmla="*/ 36 h 427556"/>
                <a:gd name="connsiteX6" fmla="*/ 203776 w 420583"/>
                <a:gd name="connsiteY6" fmla="*/ 22610 h 427556"/>
                <a:gd name="connsiteX7" fmla="*/ 392847 w 420583"/>
                <a:gd name="connsiteY7" fmla="*/ 239018 h 427556"/>
                <a:gd name="connsiteX8" fmla="*/ 381703 w 420583"/>
                <a:gd name="connsiteY8" fmla="*/ 399610 h 427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0583" h="427556">
                  <a:moveTo>
                    <a:pt x="381703" y="399610"/>
                  </a:moveTo>
                  <a:cubicBezTo>
                    <a:pt x="374331" y="406134"/>
                    <a:pt x="366091" y="411611"/>
                    <a:pt x="357224" y="415897"/>
                  </a:cubicBezTo>
                  <a:cubicBezTo>
                    <a:pt x="311008" y="438653"/>
                    <a:pt x="255268" y="427480"/>
                    <a:pt x="221397" y="388656"/>
                  </a:cubicBezTo>
                  <a:lnTo>
                    <a:pt x="36422" y="176725"/>
                  </a:lnTo>
                  <a:lnTo>
                    <a:pt x="36" y="135005"/>
                  </a:lnTo>
                  <a:lnTo>
                    <a:pt x="184154" y="36"/>
                  </a:lnTo>
                  <a:lnTo>
                    <a:pt x="203776" y="22610"/>
                  </a:lnTo>
                  <a:lnTo>
                    <a:pt x="392847" y="239018"/>
                  </a:lnTo>
                  <a:cubicBezTo>
                    <a:pt x="433852" y="286529"/>
                    <a:pt x="428880" y="358214"/>
                    <a:pt x="381703" y="399610"/>
                  </a:cubicBezTo>
                  <a:close/>
                </a:path>
              </a:pathLst>
            </a:custGeom>
            <a:solidFill>
              <a:srgbClr val="FFB4B4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0F12D4CA-8FBA-4F96-821B-73EE5EE1C1EE}"/>
                </a:ext>
              </a:extLst>
            </p:cNvPr>
            <p:cNvSpPr/>
            <p:nvPr/>
          </p:nvSpPr>
          <p:spPr>
            <a:xfrm>
              <a:off x="3267675" y="3616369"/>
              <a:ext cx="732572" cy="475750"/>
            </a:xfrm>
            <a:custGeom>
              <a:avLst/>
              <a:gdLst>
                <a:gd name="connsiteX0" fmla="*/ 9510 w 603833"/>
                <a:gd name="connsiteY0" fmla="*/ 332173 h 392144"/>
                <a:gd name="connsiteX1" fmla="*/ 9510 w 603833"/>
                <a:gd name="connsiteY1" fmla="*/ 332173 h 392144"/>
                <a:gd name="connsiteX2" fmla="*/ 67898 w 603833"/>
                <a:gd name="connsiteY2" fmla="*/ 182249 h 392144"/>
                <a:gd name="connsiteX3" fmla="*/ 548053 w 603833"/>
                <a:gd name="connsiteY3" fmla="*/ 36 h 392144"/>
                <a:gd name="connsiteX4" fmla="*/ 603870 w 603833"/>
                <a:gd name="connsiteY4" fmla="*/ 163580 h 392144"/>
                <a:gd name="connsiteX5" fmla="*/ 153528 w 603833"/>
                <a:gd name="connsiteY5" fmla="*/ 392180 h 392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3833" h="392144">
                  <a:moveTo>
                    <a:pt x="9510" y="332173"/>
                  </a:moveTo>
                  <a:lnTo>
                    <a:pt x="9510" y="332173"/>
                  </a:lnTo>
                  <a:cubicBezTo>
                    <a:pt x="-15455" y="274642"/>
                    <a:pt x="10605" y="207748"/>
                    <a:pt x="67898" y="182249"/>
                  </a:cubicBezTo>
                  <a:lnTo>
                    <a:pt x="548053" y="36"/>
                  </a:lnTo>
                  <a:lnTo>
                    <a:pt x="603870" y="163580"/>
                  </a:lnTo>
                  <a:lnTo>
                    <a:pt x="153528" y="392180"/>
                  </a:lnTo>
                </a:path>
              </a:pathLst>
            </a:custGeom>
            <a:solidFill>
              <a:srgbClr val="FFB4B4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21645362-8AF7-4E60-88A5-D8CF156297A7}"/>
                </a:ext>
              </a:extLst>
            </p:cNvPr>
            <p:cNvSpPr/>
            <p:nvPr/>
          </p:nvSpPr>
          <p:spPr>
            <a:xfrm>
              <a:off x="4236548" y="2993105"/>
              <a:ext cx="125833" cy="90213"/>
            </a:xfrm>
            <a:custGeom>
              <a:avLst/>
              <a:gdLst>
                <a:gd name="connsiteX0" fmla="*/ 1953 w 103720"/>
                <a:gd name="connsiteY0" fmla="*/ 58476 h 74359"/>
                <a:gd name="connsiteX1" fmla="*/ 1953 w 103720"/>
                <a:gd name="connsiteY1" fmla="*/ 58476 h 74359"/>
                <a:gd name="connsiteX2" fmla="*/ 35215 w 103720"/>
                <a:gd name="connsiteY2" fmla="*/ 72507 h 74359"/>
                <a:gd name="connsiteX3" fmla="*/ 35291 w 103720"/>
                <a:gd name="connsiteY3" fmla="*/ 72478 h 74359"/>
                <a:gd name="connsiteX4" fmla="*/ 93870 w 103720"/>
                <a:gd name="connsiteY4" fmla="*/ 48570 h 74359"/>
                <a:gd name="connsiteX5" fmla="*/ 102633 w 103720"/>
                <a:gd name="connsiteY5" fmla="*/ 27901 h 74359"/>
                <a:gd name="connsiteX6" fmla="*/ 95203 w 103720"/>
                <a:gd name="connsiteY6" fmla="*/ 9899 h 74359"/>
                <a:gd name="connsiteX7" fmla="*/ 74601 w 103720"/>
                <a:gd name="connsiteY7" fmla="*/ 1202 h 74359"/>
                <a:gd name="connsiteX8" fmla="*/ 74534 w 103720"/>
                <a:gd name="connsiteY8" fmla="*/ 1231 h 74359"/>
                <a:gd name="connsiteX9" fmla="*/ 15955 w 103720"/>
                <a:gd name="connsiteY9" fmla="*/ 25139 h 74359"/>
                <a:gd name="connsiteX10" fmla="*/ 1925 w 103720"/>
                <a:gd name="connsiteY10" fmla="*/ 58400 h 74359"/>
                <a:gd name="connsiteX11" fmla="*/ 1953 w 103720"/>
                <a:gd name="connsiteY11" fmla="*/ 58476 h 74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3720" h="74359">
                  <a:moveTo>
                    <a:pt x="1953" y="58476"/>
                  </a:moveTo>
                  <a:lnTo>
                    <a:pt x="1953" y="58476"/>
                  </a:lnTo>
                  <a:cubicBezTo>
                    <a:pt x="7259" y="71535"/>
                    <a:pt x="22156" y="77822"/>
                    <a:pt x="35215" y="72507"/>
                  </a:cubicBezTo>
                  <a:cubicBezTo>
                    <a:pt x="35243" y="72497"/>
                    <a:pt x="35262" y="72488"/>
                    <a:pt x="35291" y="72478"/>
                  </a:cubicBezTo>
                  <a:lnTo>
                    <a:pt x="93870" y="48570"/>
                  </a:lnTo>
                  <a:cubicBezTo>
                    <a:pt x="101947" y="45227"/>
                    <a:pt x="105843" y="36026"/>
                    <a:pt x="102633" y="27901"/>
                  </a:cubicBezTo>
                  <a:lnTo>
                    <a:pt x="95203" y="9899"/>
                  </a:lnTo>
                  <a:cubicBezTo>
                    <a:pt x="91917" y="1812"/>
                    <a:pt x="82697" y="-2084"/>
                    <a:pt x="74601" y="1202"/>
                  </a:cubicBezTo>
                  <a:cubicBezTo>
                    <a:pt x="74582" y="1212"/>
                    <a:pt x="74553" y="1221"/>
                    <a:pt x="74534" y="1231"/>
                  </a:cubicBezTo>
                  <a:lnTo>
                    <a:pt x="15955" y="25139"/>
                  </a:lnTo>
                  <a:cubicBezTo>
                    <a:pt x="2897" y="30444"/>
                    <a:pt x="-3390" y="45341"/>
                    <a:pt x="1925" y="58400"/>
                  </a:cubicBezTo>
                  <a:cubicBezTo>
                    <a:pt x="1934" y="58429"/>
                    <a:pt x="1944" y="58448"/>
                    <a:pt x="1953" y="58476"/>
                  </a:cubicBezTo>
                  <a:close/>
                </a:path>
              </a:pathLst>
            </a:custGeom>
            <a:solidFill>
              <a:srgbClr val="FFB4B4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8DC0FBD6-C87F-4EAA-93D4-CEAA8CAE6811}"/>
                </a:ext>
              </a:extLst>
            </p:cNvPr>
            <p:cNvSpPr/>
            <p:nvPr/>
          </p:nvSpPr>
          <p:spPr>
            <a:xfrm>
              <a:off x="4173374" y="2934864"/>
              <a:ext cx="165289" cy="106275"/>
            </a:xfrm>
            <a:custGeom>
              <a:avLst/>
              <a:gdLst>
                <a:gd name="connsiteX0" fmla="*/ 1924 w 136242"/>
                <a:gd name="connsiteY0" fmla="*/ 71716 h 87599"/>
                <a:gd name="connsiteX1" fmla="*/ 1924 w 136242"/>
                <a:gd name="connsiteY1" fmla="*/ 71716 h 87599"/>
                <a:gd name="connsiteX2" fmla="*/ 35185 w 136242"/>
                <a:gd name="connsiteY2" fmla="*/ 85746 h 87599"/>
                <a:gd name="connsiteX3" fmla="*/ 35261 w 136242"/>
                <a:gd name="connsiteY3" fmla="*/ 85718 h 87599"/>
                <a:gd name="connsiteX4" fmla="*/ 126416 w 136242"/>
                <a:gd name="connsiteY4" fmla="*/ 48570 h 87599"/>
                <a:gd name="connsiteX5" fmla="*/ 135112 w 136242"/>
                <a:gd name="connsiteY5" fmla="*/ 27968 h 87599"/>
                <a:gd name="connsiteX6" fmla="*/ 135083 w 136242"/>
                <a:gd name="connsiteY6" fmla="*/ 27901 h 87599"/>
                <a:gd name="connsiteX7" fmla="*/ 127749 w 136242"/>
                <a:gd name="connsiteY7" fmla="*/ 9899 h 87599"/>
                <a:gd name="connsiteX8" fmla="*/ 107147 w 136242"/>
                <a:gd name="connsiteY8" fmla="*/ 1202 h 87599"/>
                <a:gd name="connsiteX9" fmla="*/ 107080 w 136242"/>
                <a:gd name="connsiteY9" fmla="*/ 1231 h 87599"/>
                <a:gd name="connsiteX10" fmla="*/ 15926 w 136242"/>
                <a:gd name="connsiteY10" fmla="*/ 38378 h 87599"/>
                <a:gd name="connsiteX11" fmla="*/ 1924 w 136242"/>
                <a:gd name="connsiteY11" fmla="*/ 71716 h 87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6242" h="87599">
                  <a:moveTo>
                    <a:pt x="1924" y="71716"/>
                  </a:moveTo>
                  <a:lnTo>
                    <a:pt x="1924" y="71716"/>
                  </a:lnTo>
                  <a:cubicBezTo>
                    <a:pt x="7229" y="84775"/>
                    <a:pt x="22126" y="91061"/>
                    <a:pt x="35185" y="85746"/>
                  </a:cubicBezTo>
                  <a:cubicBezTo>
                    <a:pt x="35214" y="85737"/>
                    <a:pt x="35233" y="85727"/>
                    <a:pt x="35261" y="85718"/>
                  </a:cubicBezTo>
                  <a:lnTo>
                    <a:pt x="126416" y="48570"/>
                  </a:lnTo>
                  <a:cubicBezTo>
                    <a:pt x="134502" y="45284"/>
                    <a:pt x="138398" y="36064"/>
                    <a:pt x="135112" y="27968"/>
                  </a:cubicBezTo>
                  <a:cubicBezTo>
                    <a:pt x="135102" y="27949"/>
                    <a:pt x="135093" y="27920"/>
                    <a:pt x="135083" y="27901"/>
                  </a:cubicBezTo>
                  <a:lnTo>
                    <a:pt x="127749" y="9899"/>
                  </a:lnTo>
                  <a:cubicBezTo>
                    <a:pt x="124463" y="1812"/>
                    <a:pt x="115243" y="-2084"/>
                    <a:pt x="107147" y="1202"/>
                  </a:cubicBezTo>
                  <a:cubicBezTo>
                    <a:pt x="107128" y="1212"/>
                    <a:pt x="107099" y="1221"/>
                    <a:pt x="107080" y="1231"/>
                  </a:cubicBezTo>
                  <a:lnTo>
                    <a:pt x="15926" y="38378"/>
                  </a:lnTo>
                  <a:cubicBezTo>
                    <a:pt x="2876" y="43741"/>
                    <a:pt x="-3381" y="58648"/>
                    <a:pt x="1924" y="71716"/>
                  </a:cubicBezTo>
                  <a:close/>
                </a:path>
              </a:pathLst>
            </a:custGeom>
            <a:solidFill>
              <a:srgbClr val="FFB4B4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05BE22C9-0CAC-4F4F-9D63-4C6603F56334}"/>
                </a:ext>
              </a:extLst>
            </p:cNvPr>
            <p:cNvSpPr/>
            <p:nvPr/>
          </p:nvSpPr>
          <p:spPr>
            <a:xfrm>
              <a:off x="4149570" y="2876623"/>
              <a:ext cx="165289" cy="106239"/>
            </a:xfrm>
            <a:custGeom>
              <a:avLst/>
              <a:gdLst>
                <a:gd name="connsiteX0" fmla="*/ 1924 w 136242"/>
                <a:gd name="connsiteY0" fmla="*/ 71716 h 87569"/>
                <a:gd name="connsiteX1" fmla="*/ 1924 w 136242"/>
                <a:gd name="connsiteY1" fmla="*/ 71716 h 87569"/>
                <a:gd name="connsiteX2" fmla="*/ 35261 w 136242"/>
                <a:gd name="connsiteY2" fmla="*/ 85718 h 87569"/>
                <a:gd name="connsiteX3" fmla="*/ 126416 w 136242"/>
                <a:gd name="connsiteY3" fmla="*/ 48570 h 87569"/>
                <a:gd name="connsiteX4" fmla="*/ 135112 w 136242"/>
                <a:gd name="connsiteY4" fmla="*/ 27968 h 87569"/>
                <a:gd name="connsiteX5" fmla="*/ 135084 w 136242"/>
                <a:gd name="connsiteY5" fmla="*/ 27901 h 87569"/>
                <a:gd name="connsiteX6" fmla="*/ 127749 w 136242"/>
                <a:gd name="connsiteY6" fmla="*/ 9899 h 87569"/>
                <a:gd name="connsiteX7" fmla="*/ 107147 w 136242"/>
                <a:gd name="connsiteY7" fmla="*/ 1202 h 87569"/>
                <a:gd name="connsiteX8" fmla="*/ 107080 w 136242"/>
                <a:gd name="connsiteY8" fmla="*/ 1231 h 87569"/>
                <a:gd name="connsiteX9" fmla="*/ 15926 w 136242"/>
                <a:gd name="connsiteY9" fmla="*/ 38378 h 87569"/>
                <a:gd name="connsiteX10" fmla="*/ 1924 w 136242"/>
                <a:gd name="connsiteY10" fmla="*/ 71716 h 87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6242" h="87569">
                  <a:moveTo>
                    <a:pt x="1924" y="71716"/>
                  </a:moveTo>
                  <a:lnTo>
                    <a:pt x="1924" y="71716"/>
                  </a:lnTo>
                  <a:cubicBezTo>
                    <a:pt x="7287" y="84765"/>
                    <a:pt x="22193" y="91023"/>
                    <a:pt x="35261" y="85718"/>
                  </a:cubicBezTo>
                  <a:lnTo>
                    <a:pt x="126416" y="48570"/>
                  </a:lnTo>
                  <a:cubicBezTo>
                    <a:pt x="134502" y="45284"/>
                    <a:pt x="138398" y="36064"/>
                    <a:pt x="135112" y="27968"/>
                  </a:cubicBezTo>
                  <a:cubicBezTo>
                    <a:pt x="135103" y="27949"/>
                    <a:pt x="135093" y="27920"/>
                    <a:pt x="135084" y="27901"/>
                  </a:cubicBezTo>
                  <a:lnTo>
                    <a:pt x="127749" y="9899"/>
                  </a:lnTo>
                  <a:cubicBezTo>
                    <a:pt x="124463" y="1812"/>
                    <a:pt x="115243" y="-2084"/>
                    <a:pt x="107147" y="1202"/>
                  </a:cubicBezTo>
                  <a:cubicBezTo>
                    <a:pt x="107128" y="1212"/>
                    <a:pt x="107099" y="1221"/>
                    <a:pt x="107080" y="1231"/>
                  </a:cubicBezTo>
                  <a:lnTo>
                    <a:pt x="15926" y="38378"/>
                  </a:lnTo>
                  <a:cubicBezTo>
                    <a:pt x="2876" y="43741"/>
                    <a:pt x="-3381" y="58648"/>
                    <a:pt x="1924" y="71716"/>
                  </a:cubicBezTo>
                  <a:close/>
                </a:path>
              </a:pathLst>
            </a:custGeom>
            <a:solidFill>
              <a:srgbClr val="FFB4B4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A8C834C6-7F93-49EF-972F-B3B16D531C54}"/>
                </a:ext>
              </a:extLst>
            </p:cNvPr>
            <p:cNvSpPr/>
            <p:nvPr/>
          </p:nvSpPr>
          <p:spPr>
            <a:xfrm>
              <a:off x="4125746" y="2818382"/>
              <a:ext cx="165337" cy="106239"/>
            </a:xfrm>
            <a:custGeom>
              <a:avLst/>
              <a:gdLst>
                <a:gd name="connsiteX0" fmla="*/ 1939 w 136281"/>
                <a:gd name="connsiteY0" fmla="*/ 71716 h 87569"/>
                <a:gd name="connsiteX1" fmla="*/ 1939 w 136281"/>
                <a:gd name="connsiteY1" fmla="*/ 71716 h 87569"/>
                <a:gd name="connsiteX2" fmla="*/ 35276 w 136281"/>
                <a:gd name="connsiteY2" fmla="*/ 85718 h 87569"/>
                <a:gd name="connsiteX3" fmla="*/ 126430 w 136281"/>
                <a:gd name="connsiteY3" fmla="*/ 48570 h 87569"/>
                <a:gd name="connsiteX4" fmla="*/ 135193 w 136281"/>
                <a:gd name="connsiteY4" fmla="*/ 27901 h 87569"/>
                <a:gd name="connsiteX5" fmla="*/ 127764 w 136281"/>
                <a:gd name="connsiteY5" fmla="*/ 9899 h 87569"/>
                <a:gd name="connsiteX6" fmla="*/ 107161 w 136281"/>
                <a:gd name="connsiteY6" fmla="*/ 1202 h 87569"/>
                <a:gd name="connsiteX7" fmla="*/ 107095 w 136281"/>
                <a:gd name="connsiteY7" fmla="*/ 1231 h 87569"/>
                <a:gd name="connsiteX8" fmla="*/ 16036 w 136281"/>
                <a:gd name="connsiteY8" fmla="*/ 38378 h 87569"/>
                <a:gd name="connsiteX9" fmla="*/ 1891 w 136281"/>
                <a:gd name="connsiteY9" fmla="*/ 71592 h 87569"/>
                <a:gd name="connsiteX10" fmla="*/ 1939 w 136281"/>
                <a:gd name="connsiteY10" fmla="*/ 71716 h 87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6281" h="87569">
                  <a:moveTo>
                    <a:pt x="1939" y="71716"/>
                  </a:moveTo>
                  <a:lnTo>
                    <a:pt x="1939" y="71716"/>
                  </a:lnTo>
                  <a:cubicBezTo>
                    <a:pt x="7301" y="84765"/>
                    <a:pt x="22208" y="91023"/>
                    <a:pt x="35276" y="85718"/>
                  </a:cubicBezTo>
                  <a:lnTo>
                    <a:pt x="126430" y="48570"/>
                  </a:lnTo>
                  <a:cubicBezTo>
                    <a:pt x="134508" y="45227"/>
                    <a:pt x="138403" y="36026"/>
                    <a:pt x="135193" y="27901"/>
                  </a:cubicBezTo>
                  <a:lnTo>
                    <a:pt x="127764" y="9899"/>
                  </a:lnTo>
                  <a:cubicBezTo>
                    <a:pt x="124478" y="1812"/>
                    <a:pt x="115258" y="-2084"/>
                    <a:pt x="107161" y="1202"/>
                  </a:cubicBezTo>
                  <a:cubicBezTo>
                    <a:pt x="107142" y="1212"/>
                    <a:pt x="107114" y="1221"/>
                    <a:pt x="107095" y="1231"/>
                  </a:cubicBezTo>
                  <a:lnTo>
                    <a:pt x="16036" y="38378"/>
                  </a:lnTo>
                  <a:cubicBezTo>
                    <a:pt x="2958" y="43646"/>
                    <a:pt x="-3376" y="58514"/>
                    <a:pt x="1891" y="71592"/>
                  </a:cubicBezTo>
                  <a:cubicBezTo>
                    <a:pt x="1901" y="71630"/>
                    <a:pt x="1920" y="71678"/>
                    <a:pt x="1939" y="71716"/>
                  </a:cubicBezTo>
                  <a:close/>
                </a:path>
              </a:pathLst>
            </a:custGeom>
            <a:solidFill>
              <a:srgbClr val="FFB4B4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205A44B0-8727-4C59-9B33-74E1F80CCA9B}"/>
                </a:ext>
              </a:extLst>
            </p:cNvPr>
            <p:cNvSpPr/>
            <p:nvPr/>
          </p:nvSpPr>
          <p:spPr>
            <a:xfrm>
              <a:off x="4235285" y="2993977"/>
              <a:ext cx="116142" cy="90180"/>
            </a:xfrm>
            <a:custGeom>
              <a:avLst/>
              <a:gdLst>
                <a:gd name="connsiteX0" fmla="*/ 76433 w 95732"/>
                <a:gd name="connsiteY0" fmla="*/ 36 h 74332"/>
                <a:gd name="connsiteX1" fmla="*/ 14616 w 95732"/>
                <a:gd name="connsiteY1" fmla="*/ 25182 h 74332"/>
                <a:gd name="connsiteX2" fmla="*/ 1757 w 95732"/>
                <a:gd name="connsiteY2" fmla="*/ 55757 h 74332"/>
                <a:gd name="connsiteX3" fmla="*/ 3376 w 95732"/>
                <a:gd name="connsiteY3" fmla="*/ 59758 h 74332"/>
                <a:gd name="connsiteX4" fmla="*/ 33913 w 95732"/>
                <a:gd name="connsiteY4" fmla="*/ 72636 h 74332"/>
                <a:gd name="connsiteX5" fmla="*/ 33951 w 95732"/>
                <a:gd name="connsiteY5" fmla="*/ 72617 h 74332"/>
                <a:gd name="connsiteX6" fmla="*/ 95769 w 95732"/>
                <a:gd name="connsiteY6" fmla="*/ 47375 h 74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732" h="74332">
                  <a:moveTo>
                    <a:pt x="76433" y="36"/>
                  </a:moveTo>
                  <a:lnTo>
                    <a:pt x="14616" y="25182"/>
                  </a:lnTo>
                  <a:cubicBezTo>
                    <a:pt x="2652" y="30106"/>
                    <a:pt x="-3091" y="43765"/>
                    <a:pt x="1757" y="55757"/>
                  </a:cubicBezTo>
                  <a:lnTo>
                    <a:pt x="3376" y="59758"/>
                  </a:lnTo>
                  <a:cubicBezTo>
                    <a:pt x="8253" y="71740"/>
                    <a:pt x="21921" y="77512"/>
                    <a:pt x="33913" y="72636"/>
                  </a:cubicBezTo>
                  <a:cubicBezTo>
                    <a:pt x="33923" y="72626"/>
                    <a:pt x="33942" y="72626"/>
                    <a:pt x="33951" y="72617"/>
                  </a:cubicBezTo>
                  <a:lnTo>
                    <a:pt x="95769" y="47375"/>
                  </a:lnTo>
                </a:path>
              </a:pathLst>
            </a:custGeom>
            <a:noFill/>
            <a:ln w="9525" cap="flat">
              <a:solidFill>
                <a:srgbClr val="0A102A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DBC88DD1-924F-40B5-BD68-D61D4019528A}"/>
                </a:ext>
              </a:extLst>
            </p:cNvPr>
            <p:cNvSpPr/>
            <p:nvPr/>
          </p:nvSpPr>
          <p:spPr>
            <a:xfrm>
              <a:off x="4172658" y="2935736"/>
              <a:ext cx="155541" cy="105743"/>
            </a:xfrm>
            <a:custGeom>
              <a:avLst/>
              <a:gdLst>
                <a:gd name="connsiteX0" fmla="*/ 109003 w 128207"/>
                <a:gd name="connsiteY0" fmla="*/ 36 h 87160"/>
                <a:gd name="connsiteX1" fmla="*/ 14611 w 128207"/>
                <a:gd name="connsiteY1" fmla="*/ 38136 h 87160"/>
                <a:gd name="connsiteX2" fmla="*/ 1752 w 128207"/>
                <a:gd name="connsiteY2" fmla="*/ 68616 h 87160"/>
                <a:gd name="connsiteX3" fmla="*/ 3371 w 128207"/>
                <a:gd name="connsiteY3" fmla="*/ 72617 h 87160"/>
                <a:gd name="connsiteX4" fmla="*/ 33946 w 128207"/>
                <a:gd name="connsiteY4" fmla="*/ 85475 h 87160"/>
                <a:gd name="connsiteX5" fmla="*/ 128244 w 128207"/>
                <a:gd name="connsiteY5" fmla="*/ 47375 h 87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207" h="87160">
                  <a:moveTo>
                    <a:pt x="109003" y="36"/>
                  </a:moveTo>
                  <a:lnTo>
                    <a:pt x="14611" y="38136"/>
                  </a:lnTo>
                  <a:cubicBezTo>
                    <a:pt x="2657" y="43022"/>
                    <a:pt x="-3087" y="56653"/>
                    <a:pt x="1752" y="68616"/>
                  </a:cubicBezTo>
                  <a:lnTo>
                    <a:pt x="3371" y="72617"/>
                  </a:lnTo>
                  <a:cubicBezTo>
                    <a:pt x="8296" y="84580"/>
                    <a:pt x="21954" y="90323"/>
                    <a:pt x="33946" y="85475"/>
                  </a:cubicBezTo>
                  <a:lnTo>
                    <a:pt x="128244" y="47375"/>
                  </a:lnTo>
                </a:path>
              </a:pathLst>
            </a:custGeom>
            <a:noFill/>
            <a:ln w="9525" cap="flat">
              <a:solidFill>
                <a:srgbClr val="0A102A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B24554E9-F07C-4A08-B839-6C3090B3F578}"/>
                </a:ext>
              </a:extLst>
            </p:cNvPr>
            <p:cNvSpPr/>
            <p:nvPr/>
          </p:nvSpPr>
          <p:spPr>
            <a:xfrm>
              <a:off x="4148819" y="2877380"/>
              <a:ext cx="155576" cy="106314"/>
            </a:xfrm>
            <a:custGeom>
              <a:avLst/>
              <a:gdLst>
                <a:gd name="connsiteX0" fmla="*/ 108937 w 128236"/>
                <a:gd name="connsiteY0" fmla="*/ 36 h 87631"/>
                <a:gd name="connsiteX1" fmla="*/ 14639 w 128236"/>
                <a:gd name="connsiteY1" fmla="*/ 38612 h 87631"/>
                <a:gd name="connsiteX2" fmla="*/ 1742 w 128236"/>
                <a:gd name="connsiteY2" fmla="*/ 68988 h 87631"/>
                <a:gd name="connsiteX3" fmla="*/ 1780 w 128236"/>
                <a:gd name="connsiteY3" fmla="*/ 69092 h 87631"/>
                <a:gd name="connsiteX4" fmla="*/ 3400 w 128236"/>
                <a:gd name="connsiteY4" fmla="*/ 73093 h 87631"/>
                <a:gd name="connsiteX5" fmla="*/ 33880 w 128236"/>
                <a:gd name="connsiteY5" fmla="*/ 85951 h 87631"/>
                <a:gd name="connsiteX6" fmla="*/ 128273 w 128236"/>
                <a:gd name="connsiteY6" fmla="*/ 47851 h 87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8236" h="87631">
                  <a:moveTo>
                    <a:pt x="108937" y="36"/>
                  </a:moveTo>
                  <a:lnTo>
                    <a:pt x="14639" y="38612"/>
                  </a:lnTo>
                  <a:cubicBezTo>
                    <a:pt x="2685" y="43441"/>
                    <a:pt x="-3087" y="57034"/>
                    <a:pt x="1742" y="68988"/>
                  </a:cubicBezTo>
                  <a:cubicBezTo>
                    <a:pt x="1752" y="69026"/>
                    <a:pt x="1771" y="69054"/>
                    <a:pt x="1780" y="69092"/>
                  </a:cubicBezTo>
                  <a:lnTo>
                    <a:pt x="3400" y="73093"/>
                  </a:lnTo>
                  <a:cubicBezTo>
                    <a:pt x="8286" y="85047"/>
                    <a:pt x="21916" y="90790"/>
                    <a:pt x="33880" y="85951"/>
                  </a:cubicBezTo>
                  <a:lnTo>
                    <a:pt x="128273" y="47851"/>
                  </a:lnTo>
                </a:path>
              </a:pathLst>
            </a:custGeom>
            <a:noFill/>
            <a:ln w="9525" cap="flat">
              <a:solidFill>
                <a:srgbClr val="0A102A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5A9992CC-E27E-4D92-AD55-58F6321F5E7D}"/>
                </a:ext>
              </a:extLst>
            </p:cNvPr>
            <p:cNvSpPr/>
            <p:nvPr/>
          </p:nvSpPr>
          <p:spPr>
            <a:xfrm>
              <a:off x="4125048" y="2819137"/>
              <a:ext cx="155541" cy="105779"/>
            </a:xfrm>
            <a:custGeom>
              <a:avLst/>
              <a:gdLst>
                <a:gd name="connsiteX0" fmla="*/ 108908 w 128207"/>
                <a:gd name="connsiteY0" fmla="*/ 36 h 87190"/>
                <a:gd name="connsiteX1" fmla="*/ 14611 w 128207"/>
                <a:gd name="connsiteY1" fmla="*/ 38136 h 87190"/>
                <a:gd name="connsiteX2" fmla="*/ 1752 w 128207"/>
                <a:gd name="connsiteY2" fmla="*/ 68616 h 87190"/>
                <a:gd name="connsiteX3" fmla="*/ 3371 w 128207"/>
                <a:gd name="connsiteY3" fmla="*/ 72617 h 87190"/>
                <a:gd name="connsiteX4" fmla="*/ 33908 w 128207"/>
                <a:gd name="connsiteY4" fmla="*/ 85494 h 87190"/>
                <a:gd name="connsiteX5" fmla="*/ 33946 w 128207"/>
                <a:gd name="connsiteY5" fmla="*/ 85475 h 87190"/>
                <a:gd name="connsiteX6" fmla="*/ 128244 w 128207"/>
                <a:gd name="connsiteY6" fmla="*/ 47375 h 87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8207" h="87190">
                  <a:moveTo>
                    <a:pt x="108908" y="36"/>
                  </a:moveTo>
                  <a:lnTo>
                    <a:pt x="14611" y="38136"/>
                  </a:lnTo>
                  <a:cubicBezTo>
                    <a:pt x="2657" y="43022"/>
                    <a:pt x="-3087" y="56653"/>
                    <a:pt x="1752" y="68616"/>
                  </a:cubicBezTo>
                  <a:lnTo>
                    <a:pt x="3371" y="72617"/>
                  </a:lnTo>
                  <a:cubicBezTo>
                    <a:pt x="8248" y="84599"/>
                    <a:pt x="21916" y="90371"/>
                    <a:pt x="33908" y="85494"/>
                  </a:cubicBezTo>
                  <a:cubicBezTo>
                    <a:pt x="33918" y="85485"/>
                    <a:pt x="33937" y="85485"/>
                    <a:pt x="33946" y="85475"/>
                  </a:cubicBezTo>
                  <a:lnTo>
                    <a:pt x="128244" y="47375"/>
                  </a:lnTo>
                </a:path>
              </a:pathLst>
            </a:custGeom>
            <a:noFill/>
            <a:ln w="9525" cap="flat">
              <a:solidFill>
                <a:srgbClr val="0A102A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D05D0902-69E9-4430-A862-ED5F4A0BCFAA}"/>
                </a:ext>
              </a:extLst>
            </p:cNvPr>
            <p:cNvSpPr/>
            <p:nvPr/>
          </p:nvSpPr>
          <p:spPr>
            <a:xfrm>
              <a:off x="8552177" y="3195509"/>
              <a:ext cx="447936" cy="395037"/>
            </a:xfrm>
            <a:custGeom>
              <a:avLst/>
              <a:gdLst>
                <a:gd name="connsiteX0" fmla="*/ 353414 w 369218"/>
                <a:gd name="connsiteY0" fmla="*/ 266736 h 325615"/>
                <a:gd name="connsiteX1" fmla="*/ 192537 w 369218"/>
                <a:gd name="connsiteY1" fmla="*/ 309884 h 325615"/>
                <a:gd name="connsiteX2" fmla="*/ 36 w 369218"/>
                <a:gd name="connsiteY2" fmla="*/ 198728 h 325615"/>
                <a:gd name="connsiteX3" fmla="*/ 127195 w 369218"/>
                <a:gd name="connsiteY3" fmla="*/ 36 h 325615"/>
                <a:gd name="connsiteX4" fmla="*/ 310361 w 369218"/>
                <a:gd name="connsiteY4" fmla="*/ 105668 h 325615"/>
                <a:gd name="connsiteX5" fmla="*/ 353414 w 369218"/>
                <a:gd name="connsiteY5" fmla="*/ 266736 h 325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9218" h="325615">
                  <a:moveTo>
                    <a:pt x="353414" y="266736"/>
                  </a:moveTo>
                  <a:cubicBezTo>
                    <a:pt x="320886" y="323057"/>
                    <a:pt x="248877" y="342365"/>
                    <a:pt x="192537" y="309884"/>
                  </a:cubicBezTo>
                  <a:lnTo>
                    <a:pt x="36" y="198728"/>
                  </a:lnTo>
                  <a:lnTo>
                    <a:pt x="127195" y="36"/>
                  </a:lnTo>
                  <a:lnTo>
                    <a:pt x="310361" y="105668"/>
                  </a:lnTo>
                  <a:cubicBezTo>
                    <a:pt x="366711" y="138263"/>
                    <a:pt x="385989" y="210367"/>
                    <a:pt x="353414" y="266736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D5B34B58-DA8D-4B25-A371-579217687D4F}"/>
                </a:ext>
              </a:extLst>
            </p:cNvPr>
            <p:cNvSpPr/>
            <p:nvPr/>
          </p:nvSpPr>
          <p:spPr>
            <a:xfrm>
              <a:off x="8042463" y="2916794"/>
              <a:ext cx="663984" cy="519768"/>
            </a:xfrm>
            <a:custGeom>
              <a:avLst/>
              <a:gdLst>
                <a:gd name="connsiteX0" fmla="*/ 547335 w 547298"/>
                <a:gd name="connsiteY0" fmla="*/ 229771 h 428426"/>
                <a:gd name="connsiteX1" fmla="*/ 420176 w 547298"/>
                <a:gd name="connsiteY1" fmla="*/ 428462 h 428426"/>
                <a:gd name="connsiteX2" fmla="*/ 58988 w 547298"/>
                <a:gd name="connsiteY2" fmla="*/ 219960 h 428426"/>
                <a:gd name="connsiteX3" fmla="*/ 15839 w 547298"/>
                <a:gd name="connsiteY3" fmla="*/ 58988 h 428426"/>
                <a:gd name="connsiteX4" fmla="*/ 176812 w 547298"/>
                <a:gd name="connsiteY4" fmla="*/ 15839 h 428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7298" h="428426">
                  <a:moveTo>
                    <a:pt x="547335" y="229771"/>
                  </a:moveTo>
                  <a:lnTo>
                    <a:pt x="420176" y="428462"/>
                  </a:lnTo>
                  <a:lnTo>
                    <a:pt x="58988" y="219960"/>
                  </a:lnTo>
                  <a:cubicBezTo>
                    <a:pt x="2619" y="187423"/>
                    <a:pt x="-16698" y="115357"/>
                    <a:pt x="15839" y="58988"/>
                  </a:cubicBezTo>
                  <a:cubicBezTo>
                    <a:pt x="48377" y="2619"/>
                    <a:pt x="120443" y="-16698"/>
                    <a:pt x="176812" y="15839"/>
                  </a:cubicBezTo>
                  <a:close/>
                </a:path>
              </a:pathLst>
            </a:custGeom>
            <a:solidFill>
              <a:srgbClr val="A94C27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C9E60D10-0CC1-40F2-ADF5-20F21F43BBD5}"/>
                </a:ext>
              </a:extLst>
            </p:cNvPr>
            <p:cNvSpPr/>
            <p:nvPr/>
          </p:nvSpPr>
          <p:spPr>
            <a:xfrm>
              <a:off x="7991215" y="2843116"/>
              <a:ext cx="286196" cy="286197"/>
            </a:xfrm>
            <a:custGeom>
              <a:avLst/>
              <a:gdLst>
                <a:gd name="connsiteX0" fmla="*/ 73417 w 235901"/>
                <a:gd name="connsiteY0" fmla="*/ 227159 h 235902"/>
                <a:gd name="connsiteX1" fmla="*/ 8818 w 235901"/>
                <a:gd name="connsiteY1" fmla="*/ 73416 h 235902"/>
                <a:gd name="connsiteX2" fmla="*/ 162561 w 235901"/>
                <a:gd name="connsiteY2" fmla="*/ 8818 h 235902"/>
                <a:gd name="connsiteX3" fmla="*/ 227160 w 235901"/>
                <a:gd name="connsiteY3" fmla="*/ 162561 h 235902"/>
                <a:gd name="connsiteX4" fmla="*/ 227150 w 235901"/>
                <a:gd name="connsiteY4" fmla="*/ 162580 h 235902"/>
                <a:gd name="connsiteX5" fmla="*/ 73417 w 235901"/>
                <a:gd name="connsiteY5" fmla="*/ 227159 h 235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5901" h="235902">
                  <a:moveTo>
                    <a:pt x="73417" y="227159"/>
                  </a:moveTo>
                  <a:cubicBezTo>
                    <a:pt x="13123" y="202547"/>
                    <a:pt x="-15804" y="133710"/>
                    <a:pt x="8818" y="73416"/>
                  </a:cubicBezTo>
                  <a:cubicBezTo>
                    <a:pt x="33431" y="13123"/>
                    <a:pt x="102268" y="-15804"/>
                    <a:pt x="162561" y="8818"/>
                  </a:cubicBezTo>
                  <a:cubicBezTo>
                    <a:pt x="222854" y="33431"/>
                    <a:pt x="251772" y="102268"/>
                    <a:pt x="227160" y="162561"/>
                  </a:cubicBezTo>
                  <a:cubicBezTo>
                    <a:pt x="227160" y="162561"/>
                    <a:pt x="227150" y="162570"/>
                    <a:pt x="227150" y="162580"/>
                  </a:cubicBezTo>
                  <a:cubicBezTo>
                    <a:pt x="202528" y="222864"/>
                    <a:pt x="133700" y="251772"/>
                    <a:pt x="73417" y="227159"/>
                  </a:cubicBezTo>
                  <a:close/>
                </a:path>
              </a:pathLst>
            </a:custGeom>
            <a:solidFill>
              <a:srgbClr val="A94C27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FF7A870-3A45-44EC-892C-975AAE02DCCD}"/>
                </a:ext>
              </a:extLst>
            </p:cNvPr>
            <p:cNvSpPr/>
            <p:nvPr/>
          </p:nvSpPr>
          <p:spPr>
            <a:xfrm>
              <a:off x="8195335" y="2854152"/>
              <a:ext cx="103308" cy="103308"/>
            </a:xfrm>
            <a:custGeom>
              <a:avLst/>
              <a:gdLst>
                <a:gd name="connsiteX0" fmla="*/ 36 w 85153"/>
                <a:gd name="connsiteY0" fmla="*/ 42518 h 85153"/>
                <a:gd name="connsiteX1" fmla="*/ 42709 w 85153"/>
                <a:gd name="connsiteY1" fmla="*/ 36 h 85153"/>
                <a:gd name="connsiteX2" fmla="*/ 85190 w 85153"/>
                <a:gd name="connsiteY2" fmla="*/ 42708 h 85153"/>
                <a:gd name="connsiteX3" fmla="*/ 42518 w 85153"/>
                <a:gd name="connsiteY3" fmla="*/ 85190 h 85153"/>
                <a:gd name="connsiteX4" fmla="*/ 36 w 85153"/>
                <a:gd name="connsiteY4" fmla="*/ 42518 h 85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153" h="85153">
                  <a:moveTo>
                    <a:pt x="36" y="42518"/>
                  </a:moveTo>
                  <a:cubicBezTo>
                    <a:pt x="94" y="19001"/>
                    <a:pt x="19192" y="-11"/>
                    <a:pt x="42709" y="36"/>
                  </a:cubicBezTo>
                  <a:cubicBezTo>
                    <a:pt x="66226" y="93"/>
                    <a:pt x="85237" y="19191"/>
                    <a:pt x="85190" y="42708"/>
                  </a:cubicBezTo>
                  <a:cubicBezTo>
                    <a:pt x="85133" y="66225"/>
                    <a:pt x="66035" y="85247"/>
                    <a:pt x="42518" y="85190"/>
                  </a:cubicBezTo>
                  <a:cubicBezTo>
                    <a:pt x="19001" y="85133"/>
                    <a:pt x="-21" y="66035"/>
                    <a:pt x="36" y="42518"/>
                  </a:cubicBezTo>
                  <a:close/>
                </a:path>
              </a:pathLst>
            </a:custGeom>
            <a:solidFill>
              <a:srgbClr val="A94C27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9394A131-4382-4056-985E-8CE027B63AE0}"/>
                </a:ext>
              </a:extLst>
            </p:cNvPr>
            <p:cNvSpPr/>
            <p:nvPr/>
          </p:nvSpPr>
          <p:spPr>
            <a:xfrm>
              <a:off x="8219015" y="2800755"/>
              <a:ext cx="121893" cy="156708"/>
            </a:xfrm>
            <a:custGeom>
              <a:avLst/>
              <a:gdLst>
                <a:gd name="connsiteX0" fmla="*/ 15189 w 100472"/>
                <a:gd name="connsiteY0" fmla="*/ 125107 h 129169"/>
                <a:gd name="connsiteX1" fmla="*/ 15189 w 100472"/>
                <a:gd name="connsiteY1" fmla="*/ 125107 h 129169"/>
                <a:gd name="connsiteX2" fmla="*/ 4140 w 100472"/>
                <a:gd name="connsiteY2" fmla="*/ 83578 h 129169"/>
                <a:gd name="connsiteX3" fmla="*/ 4140 w 100472"/>
                <a:gd name="connsiteY3" fmla="*/ 83578 h 129169"/>
                <a:gd name="connsiteX4" fmla="*/ 43859 w 100472"/>
                <a:gd name="connsiteY4" fmla="*/ 15189 h 129169"/>
                <a:gd name="connsiteX5" fmla="*/ 85388 w 100472"/>
                <a:gd name="connsiteY5" fmla="*/ 4140 h 129169"/>
                <a:gd name="connsiteX6" fmla="*/ 85388 w 100472"/>
                <a:gd name="connsiteY6" fmla="*/ 4140 h 129169"/>
                <a:gd name="connsiteX7" fmla="*/ 85388 w 100472"/>
                <a:gd name="connsiteY7" fmla="*/ 4140 h 129169"/>
                <a:gd name="connsiteX8" fmla="*/ 96428 w 100472"/>
                <a:gd name="connsiteY8" fmla="*/ 45526 h 129169"/>
                <a:gd name="connsiteX9" fmla="*/ 96342 w 100472"/>
                <a:gd name="connsiteY9" fmla="*/ 45669 h 129169"/>
                <a:gd name="connsiteX10" fmla="*/ 56622 w 100472"/>
                <a:gd name="connsiteY10" fmla="*/ 114058 h 129169"/>
                <a:gd name="connsiteX11" fmla="*/ 15246 w 100472"/>
                <a:gd name="connsiteY11" fmla="*/ 125136 h 129169"/>
                <a:gd name="connsiteX12" fmla="*/ 15189 w 100472"/>
                <a:gd name="connsiteY12" fmla="*/ 125107 h 129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0472" h="129169">
                  <a:moveTo>
                    <a:pt x="15189" y="125107"/>
                  </a:moveTo>
                  <a:lnTo>
                    <a:pt x="15189" y="125107"/>
                  </a:lnTo>
                  <a:cubicBezTo>
                    <a:pt x="673" y="116697"/>
                    <a:pt x="-4280" y="98104"/>
                    <a:pt x="4140" y="83578"/>
                  </a:cubicBezTo>
                  <a:cubicBezTo>
                    <a:pt x="4140" y="83578"/>
                    <a:pt x="4140" y="83578"/>
                    <a:pt x="4140" y="83578"/>
                  </a:cubicBezTo>
                  <a:lnTo>
                    <a:pt x="43859" y="15189"/>
                  </a:lnTo>
                  <a:cubicBezTo>
                    <a:pt x="52270" y="673"/>
                    <a:pt x="70863" y="-4280"/>
                    <a:pt x="85388" y="4140"/>
                  </a:cubicBezTo>
                  <a:cubicBezTo>
                    <a:pt x="85388" y="4140"/>
                    <a:pt x="85388" y="4140"/>
                    <a:pt x="85388" y="4140"/>
                  </a:cubicBezTo>
                  <a:lnTo>
                    <a:pt x="85388" y="4140"/>
                  </a:lnTo>
                  <a:cubicBezTo>
                    <a:pt x="99866" y="12522"/>
                    <a:pt x="104810" y="31057"/>
                    <a:pt x="96428" y="45526"/>
                  </a:cubicBezTo>
                  <a:cubicBezTo>
                    <a:pt x="96399" y="45574"/>
                    <a:pt x="96371" y="45621"/>
                    <a:pt x="96342" y="45669"/>
                  </a:cubicBezTo>
                  <a:lnTo>
                    <a:pt x="56622" y="114058"/>
                  </a:lnTo>
                  <a:cubicBezTo>
                    <a:pt x="48260" y="128546"/>
                    <a:pt x="29733" y="133509"/>
                    <a:pt x="15246" y="125136"/>
                  </a:cubicBezTo>
                  <a:cubicBezTo>
                    <a:pt x="15227" y="125126"/>
                    <a:pt x="15208" y="125117"/>
                    <a:pt x="15189" y="125107"/>
                  </a:cubicBezTo>
                  <a:close/>
                </a:path>
              </a:pathLst>
            </a:custGeom>
            <a:solidFill>
              <a:srgbClr val="A94C27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1E8D0DCE-EC6F-4161-8283-8A0E72640691}"/>
                </a:ext>
              </a:extLst>
            </p:cNvPr>
            <p:cNvSpPr/>
            <p:nvPr/>
          </p:nvSpPr>
          <p:spPr>
            <a:xfrm>
              <a:off x="9431918" y="5693749"/>
              <a:ext cx="557565" cy="314200"/>
            </a:xfrm>
            <a:custGeom>
              <a:avLst/>
              <a:gdLst>
                <a:gd name="connsiteX0" fmla="*/ 459581 w 459581"/>
                <a:gd name="connsiteY0" fmla="*/ 134303 h 258984"/>
                <a:gd name="connsiteX1" fmla="*/ 262699 w 459581"/>
                <a:gd name="connsiteY1" fmla="*/ 258985 h 258984"/>
                <a:gd name="connsiteX2" fmla="*/ 285 w 459581"/>
                <a:gd name="connsiteY2" fmla="*/ 257080 h 258984"/>
                <a:gd name="connsiteX3" fmla="*/ 0 w 459581"/>
                <a:gd name="connsiteY3" fmla="*/ 204406 h 258984"/>
                <a:gd name="connsiteX4" fmla="*/ 182499 w 459581"/>
                <a:gd name="connsiteY4" fmla="*/ 116396 h 258984"/>
                <a:gd name="connsiteX5" fmla="*/ 380714 w 459581"/>
                <a:gd name="connsiteY5" fmla="*/ 0 h 258984"/>
                <a:gd name="connsiteX6" fmla="*/ 459581 w 459581"/>
                <a:gd name="connsiteY6" fmla="*/ 134303 h 258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9581" h="258984">
                  <a:moveTo>
                    <a:pt x="459581" y="134303"/>
                  </a:moveTo>
                  <a:lnTo>
                    <a:pt x="262699" y="258985"/>
                  </a:lnTo>
                  <a:lnTo>
                    <a:pt x="285" y="257080"/>
                  </a:lnTo>
                  <a:lnTo>
                    <a:pt x="0" y="204406"/>
                  </a:lnTo>
                  <a:lnTo>
                    <a:pt x="182499" y="116396"/>
                  </a:lnTo>
                  <a:lnTo>
                    <a:pt x="380714" y="0"/>
                  </a:lnTo>
                  <a:lnTo>
                    <a:pt x="459581" y="134303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C11AE2F0-AD2B-4EFE-9F7B-D0367B71DA76}"/>
                </a:ext>
              </a:extLst>
            </p:cNvPr>
            <p:cNvSpPr/>
            <p:nvPr/>
          </p:nvSpPr>
          <p:spPr>
            <a:xfrm>
              <a:off x="9633451" y="5847209"/>
              <a:ext cx="77192" cy="60551"/>
            </a:xfrm>
            <a:custGeom>
              <a:avLst/>
              <a:gdLst>
                <a:gd name="connsiteX0" fmla="*/ 0 w 63627"/>
                <a:gd name="connsiteY0" fmla="*/ 0 h 49910"/>
                <a:gd name="connsiteX1" fmla="*/ 63627 w 63627"/>
                <a:gd name="connsiteY1" fmla="*/ 49911 h 49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3627" h="49910">
                  <a:moveTo>
                    <a:pt x="0" y="0"/>
                  </a:moveTo>
                  <a:lnTo>
                    <a:pt x="63627" y="49911"/>
                  </a:lnTo>
                </a:path>
              </a:pathLst>
            </a:custGeom>
            <a:ln w="9525" cap="flat">
              <a:solidFill>
                <a:srgbClr val="27336D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F27B6E51-61A7-4150-B7B9-FCBE6758CA50}"/>
                </a:ext>
              </a:extLst>
            </p:cNvPr>
            <p:cNvSpPr/>
            <p:nvPr/>
          </p:nvSpPr>
          <p:spPr>
            <a:xfrm>
              <a:off x="9596356" y="5861538"/>
              <a:ext cx="69912" cy="56623"/>
            </a:xfrm>
            <a:custGeom>
              <a:avLst/>
              <a:gdLst>
                <a:gd name="connsiteX0" fmla="*/ 0 w 57626"/>
                <a:gd name="connsiteY0" fmla="*/ 0 h 46672"/>
                <a:gd name="connsiteX1" fmla="*/ 57626 w 57626"/>
                <a:gd name="connsiteY1" fmla="*/ 46672 h 46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7626" h="46672">
                  <a:moveTo>
                    <a:pt x="0" y="0"/>
                  </a:moveTo>
                  <a:lnTo>
                    <a:pt x="57626" y="46672"/>
                  </a:lnTo>
                </a:path>
              </a:pathLst>
            </a:custGeom>
            <a:ln w="9525" cap="flat">
              <a:solidFill>
                <a:srgbClr val="27336D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66B8F2C1-349C-4347-97BE-5E4F85E931B3}"/>
                </a:ext>
              </a:extLst>
            </p:cNvPr>
            <p:cNvSpPr/>
            <p:nvPr/>
          </p:nvSpPr>
          <p:spPr>
            <a:xfrm>
              <a:off x="9563307" y="5876213"/>
              <a:ext cx="52231" cy="45529"/>
            </a:xfrm>
            <a:custGeom>
              <a:avLst/>
              <a:gdLst>
                <a:gd name="connsiteX0" fmla="*/ 0 w 43052"/>
                <a:gd name="connsiteY0" fmla="*/ 0 h 37528"/>
                <a:gd name="connsiteX1" fmla="*/ 43053 w 43052"/>
                <a:gd name="connsiteY1" fmla="*/ 37529 h 37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3052" h="37528">
                  <a:moveTo>
                    <a:pt x="0" y="0"/>
                  </a:moveTo>
                  <a:lnTo>
                    <a:pt x="43053" y="37529"/>
                  </a:lnTo>
                </a:path>
              </a:pathLst>
            </a:custGeom>
            <a:ln w="9525" cap="flat">
              <a:solidFill>
                <a:srgbClr val="27336D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3894F11B-6397-4232-AA83-F63673C85B54}"/>
                </a:ext>
              </a:extLst>
            </p:cNvPr>
            <p:cNvSpPr/>
            <p:nvPr/>
          </p:nvSpPr>
          <p:spPr>
            <a:xfrm>
              <a:off x="9432149" y="5839235"/>
              <a:ext cx="547166" cy="149878"/>
            </a:xfrm>
            <a:custGeom>
              <a:avLst/>
              <a:gdLst>
                <a:gd name="connsiteX0" fmla="*/ 451009 w 451009"/>
                <a:gd name="connsiteY0" fmla="*/ 0 h 123539"/>
                <a:gd name="connsiteX1" fmla="*/ 256223 w 451009"/>
                <a:gd name="connsiteY1" fmla="*/ 123539 h 123539"/>
                <a:gd name="connsiteX2" fmla="*/ 0 w 451009"/>
                <a:gd name="connsiteY2" fmla="*/ 121539 h 123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1009" h="123539">
                  <a:moveTo>
                    <a:pt x="451009" y="0"/>
                  </a:moveTo>
                  <a:lnTo>
                    <a:pt x="256223" y="123539"/>
                  </a:lnTo>
                  <a:lnTo>
                    <a:pt x="0" y="121539"/>
                  </a:lnTo>
                </a:path>
              </a:pathLst>
            </a:custGeom>
            <a:noFill/>
            <a:ln w="9525" cap="flat">
              <a:solidFill>
                <a:srgbClr val="27336D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49515900-B832-48C7-9015-567964C32277}"/>
                </a:ext>
              </a:extLst>
            </p:cNvPr>
            <p:cNvSpPr/>
            <p:nvPr/>
          </p:nvSpPr>
          <p:spPr>
            <a:xfrm>
              <a:off x="8926353" y="4166308"/>
              <a:ext cx="455180" cy="833054"/>
            </a:xfrm>
            <a:custGeom>
              <a:avLst/>
              <a:gdLst>
                <a:gd name="connsiteX0" fmla="*/ 375189 w 375189"/>
                <a:gd name="connsiteY0" fmla="*/ 686657 h 686657"/>
                <a:gd name="connsiteX1" fmla="*/ 66770 w 375189"/>
                <a:gd name="connsiteY1" fmla="*/ 686657 h 686657"/>
                <a:gd name="connsiteX2" fmla="*/ 0 w 375189"/>
                <a:gd name="connsiteY2" fmla="*/ 0 h 686657"/>
                <a:gd name="connsiteX3" fmla="*/ 375189 w 375189"/>
                <a:gd name="connsiteY3" fmla="*/ 0 h 686657"/>
                <a:gd name="connsiteX4" fmla="*/ 375189 w 375189"/>
                <a:gd name="connsiteY4" fmla="*/ 686657 h 686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5189" h="686657">
                  <a:moveTo>
                    <a:pt x="375189" y="686657"/>
                  </a:moveTo>
                  <a:lnTo>
                    <a:pt x="66770" y="686657"/>
                  </a:lnTo>
                  <a:lnTo>
                    <a:pt x="0" y="0"/>
                  </a:lnTo>
                  <a:lnTo>
                    <a:pt x="375189" y="0"/>
                  </a:lnTo>
                  <a:lnTo>
                    <a:pt x="375189" y="686657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CB348C71-83F7-4BE4-94A8-0E6E12E4DC9D}"/>
                </a:ext>
              </a:extLst>
            </p:cNvPr>
            <p:cNvSpPr/>
            <p:nvPr/>
          </p:nvSpPr>
          <p:spPr>
            <a:xfrm>
              <a:off x="9011288" y="4762817"/>
              <a:ext cx="859170" cy="1040480"/>
            </a:xfrm>
            <a:custGeom>
              <a:avLst/>
              <a:gdLst>
                <a:gd name="connsiteX0" fmla="*/ 708184 w 708183"/>
                <a:gd name="connsiteY0" fmla="*/ 728853 h 857631"/>
                <a:gd name="connsiteX1" fmla="*/ 488632 w 708183"/>
                <a:gd name="connsiteY1" fmla="*/ 857631 h 857631"/>
                <a:gd name="connsiteX2" fmla="*/ 0 w 708183"/>
                <a:gd name="connsiteY2" fmla="*/ 192500 h 857631"/>
                <a:gd name="connsiteX3" fmla="*/ 262033 w 708183"/>
                <a:gd name="connsiteY3" fmla="*/ 0 h 857631"/>
                <a:gd name="connsiteX4" fmla="*/ 708184 w 708183"/>
                <a:gd name="connsiteY4" fmla="*/ 728853 h 857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8183" h="857631">
                  <a:moveTo>
                    <a:pt x="708184" y="728853"/>
                  </a:moveTo>
                  <a:lnTo>
                    <a:pt x="488632" y="857631"/>
                  </a:lnTo>
                  <a:lnTo>
                    <a:pt x="0" y="192500"/>
                  </a:lnTo>
                  <a:lnTo>
                    <a:pt x="262033" y="0"/>
                  </a:lnTo>
                  <a:lnTo>
                    <a:pt x="708184" y="728853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7B4542D3-E579-4E47-AE1F-CFE4EAD74DE1}"/>
                </a:ext>
              </a:extLst>
            </p:cNvPr>
            <p:cNvSpPr/>
            <p:nvPr/>
          </p:nvSpPr>
          <p:spPr>
            <a:xfrm rot="724799">
              <a:off x="9050790" y="2716090"/>
              <a:ext cx="397979" cy="459687"/>
            </a:xfrm>
            <a:custGeom>
              <a:avLst/>
              <a:gdLst>
                <a:gd name="connsiteX0" fmla="*/ 36 w 328040"/>
                <a:gd name="connsiteY0" fmla="*/ 36 h 378904"/>
                <a:gd name="connsiteX1" fmla="*/ 265593 w 328040"/>
                <a:gd name="connsiteY1" fmla="*/ 36 h 378904"/>
                <a:gd name="connsiteX2" fmla="*/ 328077 w 328040"/>
                <a:gd name="connsiteY2" fmla="*/ 62520 h 378904"/>
                <a:gd name="connsiteX3" fmla="*/ 328077 w 328040"/>
                <a:gd name="connsiteY3" fmla="*/ 299407 h 378904"/>
                <a:gd name="connsiteX4" fmla="*/ 248544 w 328040"/>
                <a:gd name="connsiteY4" fmla="*/ 378940 h 378904"/>
                <a:gd name="connsiteX5" fmla="*/ 130243 w 328040"/>
                <a:gd name="connsiteY5" fmla="*/ 378940 h 378904"/>
                <a:gd name="connsiteX6" fmla="*/ 36 w 328040"/>
                <a:gd name="connsiteY6" fmla="*/ 248734 h 378904"/>
                <a:gd name="connsiteX7" fmla="*/ 36 w 328040"/>
                <a:gd name="connsiteY7" fmla="*/ 36 h 378904"/>
                <a:gd name="connsiteX8" fmla="*/ 36 w 328040"/>
                <a:gd name="connsiteY8" fmla="*/ 36 h 37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8040" h="378904">
                  <a:moveTo>
                    <a:pt x="36" y="36"/>
                  </a:moveTo>
                  <a:lnTo>
                    <a:pt x="265593" y="36"/>
                  </a:lnTo>
                  <a:cubicBezTo>
                    <a:pt x="300102" y="36"/>
                    <a:pt x="328077" y="28011"/>
                    <a:pt x="328077" y="62520"/>
                  </a:cubicBezTo>
                  <a:lnTo>
                    <a:pt x="328077" y="299407"/>
                  </a:lnTo>
                  <a:cubicBezTo>
                    <a:pt x="328077" y="343336"/>
                    <a:pt x="292473" y="378940"/>
                    <a:pt x="248544" y="378940"/>
                  </a:cubicBezTo>
                  <a:lnTo>
                    <a:pt x="130243" y="378940"/>
                  </a:lnTo>
                  <a:cubicBezTo>
                    <a:pt x="58329" y="378940"/>
                    <a:pt x="36" y="320647"/>
                    <a:pt x="36" y="248734"/>
                  </a:cubicBezTo>
                  <a:lnTo>
                    <a:pt x="36" y="36"/>
                  </a:lnTo>
                  <a:lnTo>
                    <a:pt x="36" y="36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7C0DF464-80E5-49E9-9546-684695606829}"/>
                </a:ext>
              </a:extLst>
            </p:cNvPr>
            <p:cNvSpPr/>
            <p:nvPr/>
          </p:nvSpPr>
          <p:spPr>
            <a:xfrm rot="724799">
              <a:off x="9132497" y="3192423"/>
              <a:ext cx="166749" cy="284964"/>
            </a:xfrm>
            <a:custGeom>
              <a:avLst/>
              <a:gdLst>
                <a:gd name="connsiteX0" fmla="*/ 36 w 137445"/>
                <a:gd name="connsiteY0" fmla="*/ 36 h 234886"/>
                <a:gd name="connsiteX1" fmla="*/ 137482 w 137445"/>
                <a:gd name="connsiteY1" fmla="*/ 36 h 234886"/>
                <a:gd name="connsiteX2" fmla="*/ 137482 w 137445"/>
                <a:gd name="connsiteY2" fmla="*/ 234923 h 234886"/>
                <a:gd name="connsiteX3" fmla="*/ 36 w 137445"/>
                <a:gd name="connsiteY3" fmla="*/ 234923 h 234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7445" h="234886">
                  <a:moveTo>
                    <a:pt x="36" y="36"/>
                  </a:moveTo>
                  <a:lnTo>
                    <a:pt x="137482" y="36"/>
                  </a:lnTo>
                  <a:lnTo>
                    <a:pt x="137482" y="234923"/>
                  </a:lnTo>
                  <a:lnTo>
                    <a:pt x="36" y="234923"/>
                  </a:lnTo>
                  <a:close/>
                </a:path>
              </a:pathLst>
            </a:custGeom>
            <a:solidFill>
              <a:srgbClr val="A94C27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8BF9699F-0328-4810-A21E-5A8550BAB532}"/>
                </a:ext>
              </a:extLst>
            </p:cNvPr>
            <p:cNvSpPr/>
            <p:nvPr/>
          </p:nvSpPr>
          <p:spPr>
            <a:xfrm>
              <a:off x="9158278" y="3200247"/>
              <a:ext cx="163975" cy="109189"/>
            </a:xfrm>
            <a:custGeom>
              <a:avLst/>
              <a:gdLst>
                <a:gd name="connsiteX0" fmla="*/ 135196 w 135159"/>
                <a:gd name="connsiteY0" fmla="*/ 28611 h 90001"/>
                <a:gd name="connsiteX1" fmla="*/ 122337 w 135159"/>
                <a:gd name="connsiteY1" fmla="*/ 89000 h 90001"/>
                <a:gd name="connsiteX2" fmla="*/ 84237 w 135159"/>
                <a:gd name="connsiteY2" fmla="*/ 87571 h 90001"/>
                <a:gd name="connsiteX3" fmla="*/ 4323 w 135159"/>
                <a:gd name="connsiteY3" fmla="*/ 19467 h 90001"/>
                <a:gd name="connsiteX4" fmla="*/ 36 w 135159"/>
                <a:gd name="connsiteY4" fmla="*/ 3846 h 90001"/>
                <a:gd name="connsiteX5" fmla="*/ 894 w 135159"/>
                <a:gd name="connsiteY5" fmla="*/ 36 h 90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159" h="90001">
                  <a:moveTo>
                    <a:pt x="135196" y="28611"/>
                  </a:moveTo>
                  <a:lnTo>
                    <a:pt x="122337" y="89000"/>
                  </a:lnTo>
                  <a:cubicBezTo>
                    <a:pt x="109650" y="90762"/>
                    <a:pt x="96753" y="90276"/>
                    <a:pt x="84237" y="87571"/>
                  </a:cubicBezTo>
                  <a:cubicBezTo>
                    <a:pt x="47813" y="79798"/>
                    <a:pt x="17772" y="54195"/>
                    <a:pt x="4323" y="19467"/>
                  </a:cubicBezTo>
                  <a:cubicBezTo>
                    <a:pt x="2532" y="14371"/>
                    <a:pt x="1103" y="9151"/>
                    <a:pt x="36" y="3846"/>
                  </a:cubicBezTo>
                  <a:lnTo>
                    <a:pt x="894" y="36"/>
                  </a:lnTo>
                  <a:close/>
                </a:path>
              </a:pathLst>
            </a:custGeom>
            <a:solidFill>
              <a:srgbClr val="84381E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4851EFF4-67CD-4087-B0FB-76699196D2D9}"/>
                </a:ext>
              </a:extLst>
            </p:cNvPr>
            <p:cNvSpPr/>
            <p:nvPr/>
          </p:nvSpPr>
          <p:spPr>
            <a:xfrm rot="724799">
              <a:off x="9035566" y="2818612"/>
              <a:ext cx="330840" cy="385961"/>
            </a:xfrm>
            <a:custGeom>
              <a:avLst/>
              <a:gdLst>
                <a:gd name="connsiteX0" fmla="*/ 322 w 272700"/>
                <a:gd name="connsiteY0" fmla="*/ 36 h 318134"/>
                <a:gd name="connsiteX1" fmla="*/ 272737 w 272700"/>
                <a:gd name="connsiteY1" fmla="*/ 36 h 318134"/>
                <a:gd name="connsiteX2" fmla="*/ 272737 w 272700"/>
                <a:gd name="connsiteY2" fmla="*/ 36 h 318134"/>
                <a:gd name="connsiteX3" fmla="*/ 272737 w 272700"/>
                <a:gd name="connsiteY3" fmla="*/ 318171 h 318134"/>
                <a:gd name="connsiteX4" fmla="*/ 272737 w 272700"/>
                <a:gd name="connsiteY4" fmla="*/ 318171 h 318134"/>
                <a:gd name="connsiteX5" fmla="*/ 91762 w 272700"/>
                <a:gd name="connsiteY5" fmla="*/ 318171 h 318134"/>
                <a:gd name="connsiteX6" fmla="*/ 36 w 272700"/>
                <a:gd name="connsiteY6" fmla="*/ 226445 h 318134"/>
                <a:gd name="connsiteX7" fmla="*/ 36 w 272700"/>
                <a:gd name="connsiteY7" fmla="*/ 36 h 318134"/>
                <a:gd name="connsiteX8" fmla="*/ 322 w 272700"/>
                <a:gd name="connsiteY8" fmla="*/ 36 h 318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2700" h="318134">
                  <a:moveTo>
                    <a:pt x="322" y="36"/>
                  </a:moveTo>
                  <a:lnTo>
                    <a:pt x="272737" y="36"/>
                  </a:lnTo>
                  <a:lnTo>
                    <a:pt x="272737" y="36"/>
                  </a:lnTo>
                  <a:lnTo>
                    <a:pt x="272737" y="318171"/>
                  </a:lnTo>
                  <a:lnTo>
                    <a:pt x="272737" y="318171"/>
                  </a:lnTo>
                  <a:lnTo>
                    <a:pt x="91762" y="318171"/>
                  </a:lnTo>
                  <a:cubicBezTo>
                    <a:pt x="41108" y="318171"/>
                    <a:pt x="36" y="277109"/>
                    <a:pt x="36" y="226445"/>
                  </a:cubicBezTo>
                  <a:lnTo>
                    <a:pt x="36" y="36"/>
                  </a:lnTo>
                  <a:lnTo>
                    <a:pt x="322" y="36"/>
                  </a:lnTo>
                  <a:close/>
                </a:path>
              </a:pathLst>
            </a:custGeom>
            <a:solidFill>
              <a:srgbClr val="A94C27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BD214578-8945-4A3A-AB45-4DD250A2DD25}"/>
                </a:ext>
              </a:extLst>
            </p:cNvPr>
            <p:cNvSpPr/>
            <p:nvPr/>
          </p:nvSpPr>
          <p:spPr>
            <a:xfrm>
              <a:off x="9007324" y="2930378"/>
              <a:ext cx="56439" cy="46740"/>
            </a:xfrm>
            <a:custGeom>
              <a:avLst/>
              <a:gdLst>
                <a:gd name="connsiteX0" fmla="*/ 24545 w 46521"/>
                <a:gd name="connsiteY0" fmla="*/ 38171 h 38526"/>
                <a:gd name="connsiteX1" fmla="*/ 14448 w 46521"/>
                <a:gd name="connsiteY1" fmla="*/ 35980 h 38526"/>
                <a:gd name="connsiteX2" fmla="*/ 437 w 46521"/>
                <a:gd name="connsiteY2" fmla="*/ 14406 h 38526"/>
                <a:gd name="connsiteX3" fmla="*/ 446 w 46521"/>
                <a:gd name="connsiteY3" fmla="*/ 14358 h 38526"/>
                <a:gd name="connsiteX4" fmla="*/ 446 w 46521"/>
                <a:gd name="connsiteY4" fmla="*/ 14358 h 38526"/>
                <a:gd name="connsiteX5" fmla="*/ 22068 w 46521"/>
                <a:gd name="connsiteY5" fmla="*/ 452 h 38526"/>
                <a:gd name="connsiteX6" fmla="*/ 32164 w 46521"/>
                <a:gd name="connsiteY6" fmla="*/ 2547 h 38526"/>
                <a:gd name="connsiteX7" fmla="*/ 46166 w 46521"/>
                <a:gd name="connsiteY7" fmla="*/ 24169 h 38526"/>
                <a:gd name="connsiteX8" fmla="*/ 46166 w 46521"/>
                <a:gd name="connsiteY8" fmla="*/ 24169 h 38526"/>
                <a:gd name="connsiteX9" fmla="*/ 24545 w 46521"/>
                <a:gd name="connsiteY9" fmla="*/ 38171 h 38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521" h="38526">
                  <a:moveTo>
                    <a:pt x="24545" y="38171"/>
                  </a:moveTo>
                  <a:lnTo>
                    <a:pt x="14448" y="35980"/>
                  </a:lnTo>
                  <a:cubicBezTo>
                    <a:pt x="4618" y="33894"/>
                    <a:pt x="-1649" y="24226"/>
                    <a:pt x="437" y="14406"/>
                  </a:cubicBezTo>
                  <a:cubicBezTo>
                    <a:pt x="437" y="14387"/>
                    <a:pt x="446" y="14377"/>
                    <a:pt x="446" y="14358"/>
                  </a:cubicBezTo>
                  <a:lnTo>
                    <a:pt x="446" y="14358"/>
                  </a:lnTo>
                  <a:cubicBezTo>
                    <a:pt x="2580" y="4557"/>
                    <a:pt x="12257" y="-1672"/>
                    <a:pt x="22068" y="452"/>
                  </a:cubicBezTo>
                  <a:lnTo>
                    <a:pt x="32164" y="2547"/>
                  </a:lnTo>
                  <a:cubicBezTo>
                    <a:pt x="41975" y="4690"/>
                    <a:pt x="48223" y="14339"/>
                    <a:pt x="46166" y="24169"/>
                  </a:cubicBezTo>
                  <a:lnTo>
                    <a:pt x="46166" y="24169"/>
                  </a:lnTo>
                  <a:cubicBezTo>
                    <a:pt x="44023" y="33980"/>
                    <a:pt x="34374" y="40228"/>
                    <a:pt x="24545" y="38171"/>
                  </a:cubicBezTo>
                  <a:close/>
                </a:path>
              </a:pathLst>
            </a:custGeom>
            <a:solidFill>
              <a:srgbClr val="A94C27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F2D79D5A-BEDD-42B1-A83A-886E728F88F7}"/>
                </a:ext>
              </a:extLst>
            </p:cNvPr>
            <p:cNvSpPr/>
            <p:nvPr/>
          </p:nvSpPr>
          <p:spPr>
            <a:xfrm>
              <a:off x="9185177" y="2800533"/>
              <a:ext cx="232643" cy="258387"/>
            </a:xfrm>
            <a:custGeom>
              <a:avLst/>
              <a:gdLst>
                <a:gd name="connsiteX0" fmla="*/ 191796 w 191759"/>
                <a:gd name="connsiteY0" fmla="*/ 39279 h 212979"/>
                <a:gd name="connsiteX1" fmla="*/ 154553 w 191759"/>
                <a:gd name="connsiteY1" fmla="*/ 213015 h 212979"/>
                <a:gd name="connsiteX2" fmla="*/ 127407 w 191759"/>
                <a:gd name="connsiteY2" fmla="*/ 209586 h 212979"/>
                <a:gd name="connsiteX3" fmla="*/ 3582 w 191759"/>
                <a:gd name="connsiteY3" fmla="*/ 17848 h 212979"/>
                <a:gd name="connsiteX4" fmla="*/ 8630 w 191759"/>
                <a:gd name="connsiteY4" fmla="*/ 36 h 212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759" h="212979">
                  <a:moveTo>
                    <a:pt x="191796" y="39279"/>
                  </a:moveTo>
                  <a:lnTo>
                    <a:pt x="154553" y="213015"/>
                  </a:lnTo>
                  <a:cubicBezTo>
                    <a:pt x="145428" y="212615"/>
                    <a:pt x="136350" y="211463"/>
                    <a:pt x="127407" y="209586"/>
                  </a:cubicBezTo>
                  <a:cubicBezTo>
                    <a:pt x="40443" y="190574"/>
                    <a:pt x="-14859" y="104935"/>
                    <a:pt x="3582" y="17848"/>
                  </a:cubicBezTo>
                  <a:cubicBezTo>
                    <a:pt x="4858" y="11799"/>
                    <a:pt x="6544" y="5856"/>
                    <a:pt x="8630" y="36"/>
                  </a:cubicBezTo>
                  <a:close/>
                </a:path>
              </a:pathLst>
            </a:custGeom>
            <a:solidFill>
              <a:srgbClr val="0A102A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3FBD3C3F-BB03-42EB-BCF1-44376E3EAC34}"/>
                </a:ext>
              </a:extLst>
            </p:cNvPr>
            <p:cNvSpPr/>
            <p:nvPr/>
          </p:nvSpPr>
          <p:spPr>
            <a:xfrm>
              <a:off x="9207389" y="2923958"/>
              <a:ext cx="104507" cy="104486"/>
            </a:xfrm>
            <a:custGeom>
              <a:avLst/>
              <a:gdLst>
                <a:gd name="connsiteX0" fmla="*/ 988 w 86141"/>
                <a:gd name="connsiteY0" fmla="*/ 34223 h 86124"/>
                <a:gd name="connsiteX1" fmla="*/ 51995 w 86141"/>
                <a:gd name="connsiteY1" fmla="*/ 971 h 86124"/>
                <a:gd name="connsiteX2" fmla="*/ 85246 w 86141"/>
                <a:gd name="connsiteY2" fmla="*/ 51968 h 86124"/>
                <a:gd name="connsiteX3" fmla="*/ 34240 w 86141"/>
                <a:gd name="connsiteY3" fmla="*/ 85229 h 86124"/>
                <a:gd name="connsiteX4" fmla="*/ 34040 w 86141"/>
                <a:gd name="connsiteY4" fmla="*/ 85181 h 86124"/>
                <a:gd name="connsiteX5" fmla="*/ 988 w 86141"/>
                <a:gd name="connsiteY5" fmla="*/ 34223 h 86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141" h="86124">
                  <a:moveTo>
                    <a:pt x="988" y="34223"/>
                  </a:moveTo>
                  <a:cubicBezTo>
                    <a:pt x="5893" y="10953"/>
                    <a:pt x="28725" y="-3935"/>
                    <a:pt x="51995" y="971"/>
                  </a:cubicBezTo>
                  <a:cubicBezTo>
                    <a:pt x="75254" y="5867"/>
                    <a:pt x="90142" y="28698"/>
                    <a:pt x="85246" y="51968"/>
                  </a:cubicBezTo>
                  <a:cubicBezTo>
                    <a:pt x="80341" y="75237"/>
                    <a:pt x="57509" y="90125"/>
                    <a:pt x="34240" y="85229"/>
                  </a:cubicBezTo>
                  <a:cubicBezTo>
                    <a:pt x="34173" y="85210"/>
                    <a:pt x="34107" y="85200"/>
                    <a:pt x="34040" y="85181"/>
                  </a:cubicBezTo>
                  <a:cubicBezTo>
                    <a:pt x="10847" y="80228"/>
                    <a:pt x="-3955" y="57416"/>
                    <a:pt x="988" y="34223"/>
                  </a:cubicBezTo>
                  <a:close/>
                </a:path>
              </a:pathLst>
            </a:custGeom>
            <a:solidFill>
              <a:srgbClr val="A94C27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BD6A39AD-4B06-461F-B6BF-BCF75179710C}"/>
                </a:ext>
              </a:extLst>
            </p:cNvPr>
            <p:cNvSpPr/>
            <p:nvPr/>
          </p:nvSpPr>
          <p:spPr>
            <a:xfrm rot="724799">
              <a:off x="8767368" y="3336837"/>
              <a:ext cx="727549" cy="849693"/>
            </a:xfrm>
            <a:custGeom>
              <a:avLst/>
              <a:gdLst>
                <a:gd name="connsiteX0" fmla="*/ 161580 w 599693"/>
                <a:gd name="connsiteY0" fmla="*/ 417 h 700372"/>
                <a:gd name="connsiteX1" fmla="*/ 437805 w 599693"/>
                <a:gd name="connsiteY1" fmla="*/ 417 h 700372"/>
                <a:gd name="connsiteX2" fmla="*/ 599730 w 599693"/>
                <a:gd name="connsiteY2" fmla="*/ 162342 h 700372"/>
                <a:gd name="connsiteX3" fmla="*/ 599730 w 599693"/>
                <a:gd name="connsiteY3" fmla="*/ 700409 h 700372"/>
                <a:gd name="connsiteX4" fmla="*/ 599730 w 599693"/>
                <a:gd name="connsiteY4" fmla="*/ 700409 h 700372"/>
                <a:gd name="connsiteX5" fmla="*/ 36 w 599693"/>
                <a:gd name="connsiteY5" fmla="*/ 700409 h 700372"/>
                <a:gd name="connsiteX6" fmla="*/ 36 w 599693"/>
                <a:gd name="connsiteY6" fmla="*/ 700409 h 700372"/>
                <a:gd name="connsiteX7" fmla="*/ 36 w 599693"/>
                <a:gd name="connsiteY7" fmla="*/ 161961 h 700372"/>
                <a:gd name="connsiteX8" fmla="*/ 161961 w 599693"/>
                <a:gd name="connsiteY8" fmla="*/ 36 h 700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9693" h="700372">
                  <a:moveTo>
                    <a:pt x="161580" y="417"/>
                  </a:moveTo>
                  <a:lnTo>
                    <a:pt x="437805" y="417"/>
                  </a:lnTo>
                  <a:cubicBezTo>
                    <a:pt x="527235" y="417"/>
                    <a:pt x="599730" y="72912"/>
                    <a:pt x="599730" y="162342"/>
                  </a:cubicBezTo>
                  <a:lnTo>
                    <a:pt x="599730" y="700409"/>
                  </a:lnTo>
                  <a:lnTo>
                    <a:pt x="599730" y="700409"/>
                  </a:lnTo>
                  <a:lnTo>
                    <a:pt x="36" y="700409"/>
                  </a:lnTo>
                  <a:lnTo>
                    <a:pt x="36" y="700409"/>
                  </a:lnTo>
                  <a:lnTo>
                    <a:pt x="36" y="161961"/>
                  </a:lnTo>
                  <a:cubicBezTo>
                    <a:pt x="36" y="72531"/>
                    <a:pt x="72531" y="36"/>
                    <a:pt x="161961" y="36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F2D6C617-A962-4661-B2D9-D68F670B63AC}"/>
                </a:ext>
              </a:extLst>
            </p:cNvPr>
            <p:cNvSpPr/>
            <p:nvPr/>
          </p:nvSpPr>
          <p:spPr>
            <a:xfrm>
              <a:off x="8061058" y="4049479"/>
              <a:ext cx="1048800" cy="1708634"/>
            </a:xfrm>
            <a:custGeom>
              <a:avLst/>
              <a:gdLst>
                <a:gd name="connsiteX0" fmla="*/ 263271 w 864488"/>
                <a:gd name="connsiteY0" fmla="*/ 1408367 h 1408366"/>
                <a:gd name="connsiteX1" fmla="*/ 0 w 864488"/>
                <a:gd name="connsiteY1" fmla="*/ 1408367 h 1408366"/>
                <a:gd name="connsiteX2" fmla="*/ 523875 w 864488"/>
                <a:gd name="connsiteY2" fmla="*/ 0 h 1408366"/>
                <a:gd name="connsiteX3" fmla="*/ 864489 w 864488"/>
                <a:gd name="connsiteY3" fmla="*/ 126206 h 1408366"/>
                <a:gd name="connsiteX4" fmla="*/ 263271 w 864488"/>
                <a:gd name="connsiteY4" fmla="*/ 1408367 h 1408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4488" h="1408366">
                  <a:moveTo>
                    <a:pt x="263271" y="1408367"/>
                  </a:moveTo>
                  <a:lnTo>
                    <a:pt x="0" y="1408367"/>
                  </a:lnTo>
                  <a:lnTo>
                    <a:pt x="523875" y="0"/>
                  </a:lnTo>
                  <a:lnTo>
                    <a:pt x="864489" y="126206"/>
                  </a:lnTo>
                  <a:lnTo>
                    <a:pt x="263271" y="1408367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973F7527-4BC8-4E47-998E-57CDF9098D48}"/>
                </a:ext>
              </a:extLst>
            </p:cNvPr>
            <p:cNvSpPr/>
            <p:nvPr/>
          </p:nvSpPr>
          <p:spPr>
            <a:xfrm>
              <a:off x="7801285" y="5806879"/>
              <a:ext cx="542427" cy="188936"/>
            </a:xfrm>
            <a:custGeom>
              <a:avLst/>
              <a:gdLst>
                <a:gd name="connsiteX0" fmla="*/ 447104 w 447103"/>
                <a:gd name="connsiteY0" fmla="*/ 155734 h 155733"/>
                <a:gd name="connsiteX1" fmla="*/ 0 w 447103"/>
                <a:gd name="connsiteY1" fmla="*/ 155734 h 155733"/>
                <a:gd name="connsiteX2" fmla="*/ 0 w 447103"/>
                <a:gd name="connsiteY2" fmla="*/ 134493 h 155733"/>
                <a:gd name="connsiteX3" fmla="*/ 217265 w 447103"/>
                <a:gd name="connsiteY3" fmla="*/ 0 h 155733"/>
                <a:gd name="connsiteX4" fmla="*/ 447104 w 447103"/>
                <a:gd name="connsiteY4" fmla="*/ 0 h 155733"/>
                <a:gd name="connsiteX5" fmla="*/ 447104 w 447103"/>
                <a:gd name="connsiteY5" fmla="*/ 155734 h 155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7103" h="155733">
                  <a:moveTo>
                    <a:pt x="447104" y="155734"/>
                  </a:moveTo>
                  <a:lnTo>
                    <a:pt x="0" y="155734"/>
                  </a:lnTo>
                  <a:lnTo>
                    <a:pt x="0" y="134493"/>
                  </a:lnTo>
                  <a:lnTo>
                    <a:pt x="217265" y="0"/>
                  </a:lnTo>
                  <a:lnTo>
                    <a:pt x="447104" y="0"/>
                  </a:lnTo>
                  <a:lnTo>
                    <a:pt x="447104" y="155734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3F24EE4C-D936-4718-BAE3-1952E1C6576C}"/>
                </a:ext>
              </a:extLst>
            </p:cNvPr>
            <p:cNvSpPr/>
            <p:nvPr/>
          </p:nvSpPr>
          <p:spPr>
            <a:xfrm>
              <a:off x="7991492" y="5856222"/>
              <a:ext cx="87130" cy="45182"/>
            </a:xfrm>
            <a:custGeom>
              <a:avLst/>
              <a:gdLst>
                <a:gd name="connsiteX0" fmla="*/ 0 w 71818"/>
                <a:gd name="connsiteY0" fmla="*/ 0 h 37242"/>
                <a:gd name="connsiteX1" fmla="*/ 71818 w 71818"/>
                <a:gd name="connsiteY1" fmla="*/ 37243 h 37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1818" h="37242">
                  <a:moveTo>
                    <a:pt x="0" y="0"/>
                  </a:moveTo>
                  <a:lnTo>
                    <a:pt x="71818" y="37243"/>
                  </a:lnTo>
                </a:path>
              </a:pathLst>
            </a:custGeom>
            <a:ln w="9525" cap="flat">
              <a:solidFill>
                <a:srgbClr val="27336D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CA48ECCC-4B90-4B49-9E4E-52CE21EB383D}"/>
                </a:ext>
              </a:extLst>
            </p:cNvPr>
            <p:cNvSpPr/>
            <p:nvPr/>
          </p:nvSpPr>
          <p:spPr>
            <a:xfrm>
              <a:off x="7955785" y="5878756"/>
              <a:ext cx="79272" cy="42756"/>
            </a:xfrm>
            <a:custGeom>
              <a:avLst/>
              <a:gdLst>
                <a:gd name="connsiteX0" fmla="*/ 0 w 65341"/>
                <a:gd name="connsiteY0" fmla="*/ 0 h 35242"/>
                <a:gd name="connsiteX1" fmla="*/ 65342 w 65341"/>
                <a:gd name="connsiteY1" fmla="*/ 35242 h 35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341" h="35242">
                  <a:moveTo>
                    <a:pt x="0" y="0"/>
                  </a:moveTo>
                  <a:lnTo>
                    <a:pt x="65342" y="35242"/>
                  </a:lnTo>
                </a:path>
              </a:pathLst>
            </a:custGeom>
            <a:ln w="9525" cap="flat">
              <a:solidFill>
                <a:srgbClr val="27336D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97F6CF8A-2880-42FA-BEC2-541556CEE5B4}"/>
                </a:ext>
              </a:extLst>
            </p:cNvPr>
            <p:cNvSpPr/>
            <p:nvPr/>
          </p:nvSpPr>
          <p:spPr>
            <a:xfrm>
              <a:off x="7916610" y="5899787"/>
              <a:ext cx="59858" cy="35130"/>
            </a:xfrm>
            <a:custGeom>
              <a:avLst/>
              <a:gdLst>
                <a:gd name="connsiteX0" fmla="*/ 0 w 49339"/>
                <a:gd name="connsiteY0" fmla="*/ 0 h 28956"/>
                <a:gd name="connsiteX1" fmla="*/ 49340 w 49339"/>
                <a:gd name="connsiteY1" fmla="*/ 28956 h 28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9339" h="28956">
                  <a:moveTo>
                    <a:pt x="0" y="0"/>
                  </a:moveTo>
                  <a:lnTo>
                    <a:pt x="49340" y="28956"/>
                  </a:lnTo>
                </a:path>
              </a:pathLst>
            </a:custGeom>
            <a:ln w="9525" cap="flat">
              <a:solidFill>
                <a:srgbClr val="27336D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739266FA-DA67-48B9-BFA3-FF0DCFE1A168}"/>
                </a:ext>
              </a:extLst>
            </p:cNvPr>
            <p:cNvSpPr/>
            <p:nvPr/>
          </p:nvSpPr>
          <p:spPr>
            <a:xfrm>
              <a:off x="7801285" y="5975709"/>
              <a:ext cx="542427" cy="11556"/>
            </a:xfrm>
            <a:custGeom>
              <a:avLst/>
              <a:gdLst>
                <a:gd name="connsiteX0" fmla="*/ 447103 w 447103"/>
                <a:gd name="connsiteY0" fmla="*/ 0 h 9525"/>
                <a:gd name="connsiteX1" fmla="*/ 0 w 447103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47103" h="9525">
                  <a:moveTo>
                    <a:pt x="447103" y="0"/>
                  </a:moveTo>
                  <a:lnTo>
                    <a:pt x="0" y="0"/>
                  </a:lnTo>
                </a:path>
              </a:pathLst>
            </a:custGeom>
            <a:ln w="9525" cap="flat">
              <a:solidFill>
                <a:srgbClr val="27336D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4FA46598-4B81-4119-A354-57FF2E7C4EF9}"/>
                </a:ext>
              </a:extLst>
            </p:cNvPr>
            <p:cNvSpPr/>
            <p:nvPr/>
          </p:nvSpPr>
          <p:spPr>
            <a:xfrm>
              <a:off x="6152739" y="1972458"/>
              <a:ext cx="2172325" cy="3388830"/>
            </a:xfrm>
            <a:custGeom>
              <a:avLst/>
              <a:gdLst>
                <a:gd name="connsiteX0" fmla="*/ 1593569 w 1790570"/>
                <a:gd name="connsiteY0" fmla="*/ 2070191 h 2793292"/>
                <a:gd name="connsiteX1" fmla="*/ 1241144 w 1790570"/>
                <a:gd name="connsiteY1" fmla="*/ 2170299 h 2793292"/>
                <a:gd name="connsiteX2" fmla="*/ 1169325 w 1790570"/>
                <a:gd name="connsiteY2" fmla="*/ 1917220 h 2793292"/>
                <a:gd name="connsiteX3" fmla="*/ 1717394 w 1790570"/>
                <a:gd name="connsiteY3" fmla="*/ 621229 h 2793292"/>
                <a:gd name="connsiteX4" fmla="*/ 521625 w 1790570"/>
                <a:gd name="connsiteY4" fmla="*/ 38604 h 2793292"/>
                <a:gd name="connsiteX5" fmla="*/ 471047 w 1790570"/>
                <a:gd name="connsiteY5" fmla="*/ 54415 h 2793292"/>
                <a:gd name="connsiteX6" fmla="*/ 617351 w 1790570"/>
                <a:gd name="connsiteY6" fmla="*/ 240153 h 2793292"/>
                <a:gd name="connsiteX7" fmla="*/ 1549144 w 1790570"/>
                <a:gd name="connsiteY7" fmla="*/ 819654 h 2793292"/>
                <a:gd name="connsiteX8" fmla="*/ 969643 w 1790570"/>
                <a:gd name="connsiteY8" fmla="*/ 1751447 h 2793292"/>
                <a:gd name="connsiteX9" fmla="*/ 134243 w 1790570"/>
                <a:gd name="connsiteY9" fmla="*/ 1404965 h 2793292"/>
                <a:gd name="connsiteX10" fmla="*/ 109574 w 1790570"/>
                <a:gd name="connsiteY10" fmla="*/ 1440874 h 2793292"/>
                <a:gd name="connsiteX11" fmla="*/ 36 w 1790570"/>
                <a:gd name="connsiteY11" fmla="*/ 1596323 h 2793292"/>
                <a:gd name="connsiteX12" fmla="*/ 958061 w 1790570"/>
                <a:gd name="connsiteY12" fmla="*/ 1977323 h 2793292"/>
                <a:gd name="connsiteX13" fmla="*/ 1029974 w 1790570"/>
                <a:gd name="connsiteY13" fmla="*/ 2230497 h 2793292"/>
                <a:gd name="connsiteX14" fmla="*/ 677168 w 1790570"/>
                <a:gd name="connsiteY14" fmla="*/ 2330319 h 2793292"/>
                <a:gd name="connsiteX15" fmla="*/ 736985 w 1790570"/>
                <a:gd name="connsiteY15" fmla="*/ 2541012 h 2793292"/>
                <a:gd name="connsiteX16" fmla="*/ 1089410 w 1790570"/>
                <a:gd name="connsiteY16" fmla="*/ 2440904 h 2793292"/>
                <a:gd name="connsiteX17" fmla="*/ 1189518 w 1790570"/>
                <a:gd name="connsiteY17" fmla="*/ 2793329 h 2793292"/>
                <a:gd name="connsiteX18" fmla="*/ 1401068 w 1790570"/>
                <a:gd name="connsiteY18" fmla="*/ 2733798 h 2793292"/>
                <a:gd name="connsiteX19" fmla="*/ 1300961 w 1790570"/>
                <a:gd name="connsiteY19" fmla="*/ 2381373 h 2793292"/>
                <a:gd name="connsiteX20" fmla="*/ 1653386 w 1790570"/>
                <a:gd name="connsiteY20" fmla="*/ 2281265 h 2793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790570" h="2793292">
                  <a:moveTo>
                    <a:pt x="1593569" y="2070191"/>
                  </a:moveTo>
                  <a:lnTo>
                    <a:pt x="1241144" y="2170299"/>
                  </a:lnTo>
                  <a:lnTo>
                    <a:pt x="1169325" y="1917220"/>
                  </a:lnTo>
                  <a:cubicBezTo>
                    <a:pt x="1678551" y="1710689"/>
                    <a:pt x="1923924" y="1130445"/>
                    <a:pt x="1717394" y="621229"/>
                  </a:cubicBezTo>
                  <a:cubicBezTo>
                    <a:pt x="1526256" y="149980"/>
                    <a:pt x="1010534" y="-101299"/>
                    <a:pt x="521625" y="38604"/>
                  </a:cubicBezTo>
                  <a:cubicBezTo>
                    <a:pt x="504575" y="43462"/>
                    <a:pt x="487621" y="48796"/>
                    <a:pt x="471047" y="54415"/>
                  </a:cubicBezTo>
                  <a:cubicBezTo>
                    <a:pt x="518006" y="117852"/>
                    <a:pt x="566297" y="180717"/>
                    <a:pt x="617351" y="240153"/>
                  </a:cubicBezTo>
                  <a:cubicBezTo>
                    <a:pt x="1034680" y="142874"/>
                    <a:pt x="1451865" y="402326"/>
                    <a:pt x="1549144" y="819654"/>
                  </a:cubicBezTo>
                  <a:cubicBezTo>
                    <a:pt x="1646423" y="1236992"/>
                    <a:pt x="1386972" y="1654168"/>
                    <a:pt x="969643" y="1751447"/>
                  </a:cubicBezTo>
                  <a:cubicBezTo>
                    <a:pt x="645698" y="1826961"/>
                    <a:pt x="309656" y="1687591"/>
                    <a:pt x="134243" y="1404965"/>
                  </a:cubicBezTo>
                  <a:lnTo>
                    <a:pt x="109574" y="1440874"/>
                  </a:lnTo>
                  <a:cubicBezTo>
                    <a:pt x="73950" y="1492214"/>
                    <a:pt x="38327" y="1545649"/>
                    <a:pt x="36" y="1596323"/>
                  </a:cubicBezTo>
                  <a:cubicBezTo>
                    <a:pt x="223921" y="1891274"/>
                    <a:pt x="592758" y="2037959"/>
                    <a:pt x="958061" y="1977323"/>
                  </a:cubicBezTo>
                  <a:lnTo>
                    <a:pt x="1029974" y="2230497"/>
                  </a:lnTo>
                  <a:lnTo>
                    <a:pt x="677168" y="2330319"/>
                  </a:lnTo>
                  <a:lnTo>
                    <a:pt x="736985" y="2541012"/>
                  </a:lnTo>
                  <a:lnTo>
                    <a:pt x="1089410" y="2440904"/>
                  </a:lnTo>
                  <a:lnTo>
                    <a:pt x="1189518" y="2793329"/>
                  </a:lnTo>
                  <a:lnTo>
                    <a:pt x="1401068" y="2733798"/>
                  </a:lnTo>
                  <a:lnTo>
                    <a:pt x="1300961" y="2381373"/>
                  </a:lnTo>
                  <a:lnTo>
                    <a:pt x="1653386" y="2281265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B573002A-AA0A-4E78-83CA-5773B1335042}"/>
                </a:ext>
              </a:extLst>
            </p:cNvPr>
            <p:cNvSpPr/>
            <p:nvPr/>
          </p:nvSpPr>
          <p:spPr>
            <a:xfrm>
              <a:off x="6394023" y="1884970"/>
              <a:ext cx="160624" cy="165594"/>
            </a:xfrm>
            <a:custGeom>
              <a:avLst/>
              <a:gdLst>
                <a:gd name="connsiteX0" fmla="*/ 125290 w 132397"/>
                <a:gd name="connsiteY0" fmla="*/ 136529 h 136493"/>
                <a:gd name="connsiteX1" fmla="*/ 132434 w 132397"/>
                <a:gd name="connsiteY1" fmla="*/ 36 h 136493"/>
                <a:gd name="connsiteX2" fmla="*/ 36 w 132397"/>
                <a:gd name="connsiteY2" fmla="*/ 80141 h 136493"/>
                <a:gd name="connsiteX3" fmla="*/ 125290 w 132397"/>
                <a:gd name="connsiteY3" fmla="*/ 136529 h 136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397" h="136493">
                  <a:moveTo>
                    <a:pt x="125290" y="136529"/>
                  </a:moveTo>
                  <a:cubicBezTo>
                    <a:pt x="129576" y="91190"/>
                    <a:pt x="131957" y="45566"/>
                    <a:pt x="132434" y="36"/>
                  </a:cubicBezTo>
                  <a:cubicBezTo>
                    <a:pt x="86295" y="23268"/>
                    <a:pt x="42022" y="50052"/>
                    <a:pt x="36" y="80141"/>
                  </a:cubicBezTo>
                  <a:cubicBezTo>
                    <a:pt x="42518" y="97382"/>
                    <a:pt x="84142" y="116432"/>
                    <a:pt x="125290" y="136529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BF2648EF-E6E3-4F1E-9190-AAC486714335}"/>
                </a:ext>
              </a:extLst>
            </p:cNvPr>
            <p:cNvSpPr/>
            <p:nvPr/>
          </p:nvSpPr>
          <p:spPr>
            <a:xfrm>
              <a:off x="6353462" y="2070903"/>
              <a:ext cx="206847" cy="296405"/>
            </a:xfrm>
            <a:custGeom>
              <a:avLst/>
              <a:gdLst>
                <a:gd name="connsiteX0" fmla="*/ 21467 w 170497"/>
                <a:gd name="connsiteY0" fmla="*/ 36 h 244316"/>
                <a:gd name="connsiteX1" fmla="*/ 36 w 170497"/>
                <a:gd name="connsiteY1" fmla="*/ 16991 h 244316"/>
                <a:gd name="connsiteX2" fmla="*/ 75569 w 170497"/>
                <a:gd name="connsiteY2" fmla="*/ 244352 h 244316"/>
                <a:gd name="connsiteX3" fmla="*/ 154913 w 170497"/>
                <a:gd name="connsiteY3" fmla="*/ 173963 h 244316"/>
                <a:gd name="connsiteX4" fmla="*/ 170534 w 170497"/>
                <a:gd name="connsiteY4" fmla="*/ 66616 h 244316"/>
                <a:gd name="connsiteX5" fmla="*/ 21467 w 170497"/>
                <a:gd name="connsiteY5" fmla="*/ 36 h 244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0497" h="244316">
                  <a:moveTo>
                    <a:pt x="21467" y="36"/>
                  </a:moveTo>
                  <a:cubicBezTo>
                    <a:pt x="14228" y="5561"/>
                    <a:pt x="7085" y="11276"/>
                    <a:pt x="36" y="16991"/>
                  </a:cubicBezTo>
                  <a:cubicBezTo>
                    <a:pt x="26325" y="92429"/>
                    <a:pt x="50804" y="168438"/>
                    <a:pt x="75569" y="244352"/>
                  </a:cubicBezTo>
                  <a:cubicBezTo>
                    <a:pt x="100382" y="219102"/>
                    <a:pt x="126890" y="195584"/>
                    <a:pt x="154913" y="173963"/>
                  </a:cubicBezTo>
                  <a:cubicBezTo>
                    <a:pt x="161266" y="138339"/>
                    <a:pt x="166466" y="102554"/>
                    <a:pt x="170534" y="66616"/>
                  </a:cubicBezTo>
                  <a:cubicBezTo>
                    <a:pt x="121194" y="42518"/>
                    <a:pt x="72140" y="19658"/>
                    <a:pt x="21467" y="36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17F92AF1-0530-46DA-A5DF-F725F8C01EE4}"/>
                </a:ext>
              </a:extLst>
            </p:cNvPr>
            <p:cNvSpPr/>
            <p:nvPr/>
          </p:nvSpPr>
          <p:spPr>
            <a:xfrm>
              <a:off x="6597520" y="2050565"/>
              <a:ext cx="267977" cy="284964"/>
            </a:xfrm>
            <a:custGeom>
              <a:avLst/>
              <a:gdLst>
                <a:gd name="connsiteX0" fmla="*/ 34326 w 220884"/>
                <a:gd name="connsiteY0" fmla="*/ 210253 h 234886"/>
                <a:gd name="connsiteX1" fmla="*/ 84809 w 220884"/>
                <a:gd name="connsiteY1" fmla="*/ 234923 h 234886"/>
                <a:gd name="connsiteX2" fmla="*/ 215301 w 220884"/>
                <a:gd name="connsiteY2" fmla="*/ 184916 h 234886"/>
                <a:gd name="connsiteX3" fmla="*/ 220921 w 220884"/>
                <a:gd name="connsiteY3" fmla="*/ 183583 h 234886"/>
                <a:gd name="connsiteX4" fmla="*/ 77189 w 220884"/>
                <a:gd name="connsiteY4" fmla="*/ 36 h 234886"/>
                <a:gd name="connsiteX5" fmla="*/ 8514 w 220884"/>
                <a:gd name="connsiteY5" fmla="*/ 28611 h 234886"/>
                <a:gd name="connsiteX6" fmla="*/ 36 w 220884"/>
                <a:gd name="connsiteY6" fmla="*/ 192441 h 234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0884" h="234886">
                  <a:moveTo>
                    <a:pt x="34326" y="210253"/>
                  </a:moveTo>
                  <a:cubicBezTo>
                    <a:pt x="51185" y="218825"/>
                    <a:pt x="67949" y="227017"/>
                    <a:pt x="84809" y="234923"/>
                  </a:cubicBezTo>
                  <a:cubicBezTo>
                    <a:pt x="126728" y="214406"/>
                    <a:pt x="170400" y="197670"/>
                    <a:pt x="215301" y="184916"/>
                  </a:cubicBezTo>
                  <a:lnTo>
                    <a:pt x="220921" y="183583"/>
                  </a:lnTo>
                  <a:cubicBezTo>
                    <a:pt x="170629" y="124528"/>
                    <a:pt x="123480" y="62520"/>
                    <a:pt x="77189" y="36"/>
                  </a:cubicBezTo>
                  <a:cubicBezTo>
                    <a:pt x="53757" y="8799"/>
                    <a:pt x="30897" y="18515"/>
                    <a:pt x="8514" y="28611"/>
                  </a:cubicBezTo>
                  <a:cubicBezTo>
                    <a:pt x="8514" y="83285"/>
                    <a:pt x="5685" y="137891"/>
                    <a:pt x="36" y="19244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2F77E267-7FE4-406C-8F04-46F231F38F84}"/>
                </a:ext>
              </a:extLst>
            </p:cNvPr>
            <p:cNvSpPr/>
            <p:nvPr/>
          </p:nvSpPr>
          <p:spPr>
            <a:xfrm>
              <a:off x="6557307" y="2324898"/>
              <a:ext cx="79965" cy="84819"/>
            </a:xfrm>
            <a:custGeom>
              <a:avLst/>
              <a:gdLst>
                <a:gd name="connsiteX0" fmla="*/ 16610 w 65912"/>
                <a:gd name="connsiteY0" fmla="*/ 3655 h 69913"/>
                <a:gd name="connsiteX1" fmla="*/ 9561 w 65912"/>
                <a:gd name="connsiteY1" fmla="*/ 36 h 69913"/>
                <a:gd name="connsiteX2" fmla="*/ 36 w 65912"/>
                <a:gd name="connsiteY2" fmla="*/ 69950 h 69913"/>
                <a:gd name="connsiteX3" fmla="*/ 65949 w 65912"/>
                <a:gd name="connsiteY3" fmla="*/ 29278 h 69913"/>
                <a:gd name="connsiteX4" fmla="*/ 16610 w 65912"/>
                <a:gd name="connsiteY4" fmla="*/ 3655 h 69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912" h="69913">
                  <a:moveTo>
                    <a:pt x="16610" y="3655"/>
                  </a:moveTo>
                  <a:lnTo>
                    <a:pt x="9561" y="36"/>
                  </a:lnTo>
                  <a:cubicBezTo>
                    <a:pt x="6799" y="23467"/>
                    <a:pt x="3560" y="46709"/>
                    <a:pt x="36" y="69950"/>
                  </a:cubicBezTo>
                  <a:cubicBezTo>
                    <a:pt x="21306" y="55281"/>
                    <a:pt x="43299" y="41708"/>
                    <a:pt x="65949" y="29278"/>
                  </a:cubicBezTo>
                  <a:cubicBezTo>
                    <a:pt x="49376" y="20515"/>
                    <a:pt x="33088" y="11942"/>
                    <a:pt x="16610" y="3655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E25BF6CD-A667-47A7-9BEA-3D6B73EA8DE3}"/>
                </a:ext>
              </a:extLst>
            </p:cNvPr>
            <p:cNvSpPr/>
            <p:nvPr/>
          </p:nvSpPr>
          <p:spPr>
            <a:xfrm>
              <a:off x="5889153" y="2183110"/>
              <a:ext cx="161781" cy="275373"/>
            </a:xfrm>
            <a:custGeom>
              <a:avLst/>
              <a:gdLst>
                <a:gd name="connsiteX0" fmla="*/ 133386 w 133350"/>
                <a:gd name="connsiteY0" fmla="*/ 36 h 226980"/>
                <a:gd name="connsiteX1" fmla="*/ 36 w 133350"/>
                <a:gd name="connsiteY1" fmla="*/ 225398 h 226980"/>
                <a:gd name="connsiteX2" fmla="*/ 120908 w 133350"/>
                <a:gd name="connsiteY2" fmla="*/ 227017 h 226980"/>
                <a:gd name="connsiteX3" fmla="*/ 133386 w 133350"/>
                <a:gd name="connsiteY3" fmla="*/ 36 h 226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350" h="226980">
                  <a:moveTo>
                    <a:pt x="133386" y="36"/>
                  </a:moveTo>
                  <a:cubicBezTo>
                    <a:pt x="79265" y="68997"/>
                    <a:pt x="34431" y="144759"/>
                    <a:pt x="36" y="225398"/>
                  </a:cubicBezTo>
                  <a:cubicBezTo>
                    <a:pt x="40327" y="225398"/>
                    <a:pt x="80618" y="225398"/>
                    <a:pt x="120908" y="227017"/>
                  </a:cubicBezTo>
                  <a:cubicBezTo>
                    <a:pt x="122909" y="151198"/>
                    <a:pt x="128719" y="75665"/>
                    <a:pt x="133386" y="36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51EDC00A-D694-4EC6-91AF-4472AFE4E365}"/>
                </a:ext>
              </a:extLst>
            </p:cNvPr>
            <p:cNvSpPr/>
            <p:nvPr/>
          </p:nvSpPr>
          <p:spPr>
            <a:xfrm>
              <a:off x="6146845" y="1993595"/>
              <a:ext cx="232385" cy="451020"/>
            </a:xfrm>
            <a:custGeom>
              <a:avLst/>
              <a:gdLst>
                <a:gd name="connsiteX0" fmla="*/ 114813 w 191547"/>
                <a:gd name="connsiteY0" fmla="*/ 36 h 371760"/>
                <a:gd name="connsiteX1" fmla="*/ 14705 w 191547"/>
                <a:gd name="connsiteY1" fmla="*/ 100334 h 371760"/>
                <a:gd name="connsiteX2" fmla="*/ 36 w 191547"/>
                <a:gd name="connsiteY2" fmla="*/ 361605 h 371760"/>
                <a:gd name="connsiteX3" fmla="*/ 36 w 191547"/>
                <a:gd name="connsiteY3" fmla="*/ 366177 h 371760"/>
                <a:gd name="connsiteX4" fmla="*/ 90524 w 191547"/>
                <a:gd name="connsiteY4" fmla="*/ 371797 h 371760"/>
                <a:gd name="connsiteX5" fmla="*/ 191584 w 191547"/>
                <a:gd name="connsiteY5" fmla="*/ 231303 h 371760"/>
                <a:gd name="connsiteX6" fmla="*/ 114813 w 191547"/>
                <a:gd name="connsiteY6" fmla="*/ 36 h 371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1547" h="371760">
                  <a:moveTo>
                    <a:pt x="114813" y="36"/>
                  </a:moveTo>
                  <a:cubicBezTo>
                    <a:pt x="79122" y="31069"/>
                    <a:pt x="45671" y="64587"/>
                    <a:pt x="14705" y="100334"/>
                  </a:cubicBezTo>
                  <a:cubicBezTo>
                    <a:pt x="9942" y="187393"/>
                    <a:pt x="2989" y="274356"/>
                    <a:pt x="36" y="361605"/>
                  </a:cubicBezTo>
                  <a:cubicBezTo>
                    <a:pt x="36" y="363129"/>
                    <a:pt x="36" y="364653"/>
                    <a:pt x="36" y="366177"/>
                  </a:cubicBezTo>
                  <a:cubicBezTo>
                    <a:pt x="30231" y="367511"/>
                    <a:pt x="60425" y="369225"/>
                    <a:pt x="90524" y="371797"/>
                  </a:cubicBezTo>
                  <a:cubicBezTo>
                    <a:pt x="118870" y="321352"/>
                    <a:pt x="152770" y="274223"/>
                    <a:pt x="191584" y="231303"/>
                  </a:cubicBezTo>
                  <a:cubicBezTo>
                    <a:pt x="166248" y="154055"/>
                    <a:pt x="141387" y="76712"/>
                    <a:pt x="114813" y="36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C117ECC6-6DD7-443F-87B3-4F9329771A3B}"/>
                </a:ext>
              </a:extLst>
            </p:cNvPr>
            <p:cNvSpPr/>
            <p:nvPr/>
          </p:nvSpPr>
          <p:spPr>
            <a:xfrm>
              <a:off x="6099134" y="2920020"/>
              <a:ext cx="95206" cy="115441"/>
            </a:xfrm>
            <a:custGeom>
              <a:avLst/>
              <a:gdLst>
                <a:gd name="connsiteX0" fmla="*/ 311 w 78475"/>
                <a:gd name="connsiteY0" fmla="*/ 95191 h 95154"/>
                <a:gd name="connsiteX1" fmla="*/ 39555 w 78475"/>
                <a:gd name="connsiteY1" fmla="*/ 94048 h 95154"/>
                <a:gd name="connsiteX2" fmla="*/ 78512 w 78475"/>
                <a:gd name="connsiteY2" fmla="*/ 4608 h 95154"/>
                <a:gd name="connsiteX3" fmla="*/ 1550 w 78475"/>
                <a:gd name="connsiteY3" fmla="*/ 36 h 95154"/>
                <a:gd name="connsiteX4" fmla="*/ 311 w 78475"/>
                <a:gd name="connsiteY4" fmla="*/ 95191 h 95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475" h="95154">
                  <a:moveTo>
                    <a:pt x="311" y="95191"/>
                  </a:moveTo>
                  <a:lnTo>
                    <a:pt x="39555" y="94048"/>
                  </a:lnTo>
                  <a:cubicBezTo>
                    <a:pt x="50670" y="63453"/>
                    <a:pt x="63681" y="33583"/>
                    <a:pt x="78512" y="4608"/>
                  </a:cubicBezTo>
                  <a:cubicBezTo>
                    <a:pt x="52985" y="2513"/>
                    <a:pt x="27267" y="1084"/>
                    <a:pt x="1550" y="36"/>
                  </a:cubicBezTo>
                  <a:cubicBezTo>
                    <a:pt x="502" y="30802"/>
                    <a:pt x="-450" y="63377"/>
                    <a:pt x="311" y="9519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49FD00CE-CC94-42EA-BFDB-5B556D821389}"/>
                </a:ext>
              </a:extLst>
            </p:cNvPr>
            <p:cNvSpPr/>
            <p:nvPr/>
          </p:nvSpPr>
          <p:spPr>
            <a:xfrm>
              <a:off x="5769782" y="2532385"/>
              <a:ext cx="204189" cy="138031"/>
            </a:xfrm>
            <a:custGeom>
              <a:avLst/>
              <a:gdLst>
                <a:gd name="connsiteX0" fmla="*/ 167867 w 168306"/>
                <a:gd name="connsiteY0" fmla="*/ 21799 h 113774"/>
                <a:gd name="connsiteX1" fmla="*/ 168343 w 168306"/>
                <a:gd name="connsiteY1" fmla="*/ 1701 h 113774"/>
                <a:gd name="connsiteX2" fmla="*/ 36612 w 168306"/>
                <a:gd name="connsiteY2" fmla="*/ 82 h 113774"/>
                <a:gd name="connsiteX3" fmla="*/ 36 w 168306"/>
                <a:gd name="connsiteY3" fmla="*/ 113810 h 113774"/>
                <a:gd name="connsiteX4" fmla="*/ 168153 w 168306"/>
                <a:gd name="connsiteY4" fmla="*/ 99046 h 113774"/>
                <a:gd name="connsiteX5" fmla="*/ 167867 w 168306"/>
                <a:gd name="connsiteY5" fmla="*/ 21799 h 113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8306" h="113774">
                  <a:moveTo>
                    <a:pt x="167867" y="21799"/>
                  </a:moveTo>
                  <a:cubicBezTo>
                    <a:pt x="167867" y="15036"/>
                    <a:pt x="167867" y="8368"/>
                    <a:pt x="168343" y="1701"/>
                  </a:cubicBezTo>
                  <a:cubicBezTo>
                    <a:pt x="124433" y="272"/>
                    <a:pt x="80427" y="-109"/>
                    <a:pt x="36612" y="82"/>
                  </a:cubicBezTo>
                  <a:cubicBezTo>
                    <a:pt x="22125" y="37210"/>
                    <a:pt x="9914" y="75196"/>
                    <a:pt x="36" y="113810"/>
                  </a:cubicBezTo>
                  <a:cubicBezTo>
                    <a:pt x="55777" y="105962"/>
                    <a:pt x="111898" y="101028"/>
                    <a:pt x="168153" y="99046"/>
                  </a:cubicBezTo>
                  <a:cubicBezTo>
                    <a:pt x="167486" y="72948"/>
                    <a:pt x="167581" y="47040"/>
                    <a:pt x="167867" y="21799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32A7C5A4-E0E0-495D-83F8-4A6E0C2E1ACC}"/>
                </a:ext>
              </a:extLst>
            </p:cNvPr>
            <p:cNvSpPr/>
            <p:nvPr/>
          </p:nvSpPr>
          <p:spPr>
            <a:xfrm>
              <a:off x="6186367" y="3164308"/>
              <a:ext cx="34667" cy="89903"/>
            </a:xfrm>
            <a:custGeom>
              <a:avLst/>
              <a:gdLst>
                <a:gd name="connsiteX0" fmla="*/ 8990 w 28575"/>
                <a:gd name="connsiteY0" fmla="*/ 74141 h 74104"/>
                <a:gd name="connsiteX1" fmla="*/ 28611 w 28575"/>
                <a:gd name="connsiteY1" fmla="*/ 36 h 74104"/>
                <a:gd name="connsiteX2" fmla="*/ 36 w 28575"/>
                <a:gd name="connsiteY2" fmla="*/ 798 h 74104"/>
                <a:gd name="connsiteX3" fmla="*/ 8990 w 28575"/>
                <a:gd name="connsiteY3" fmla="*/ 74141 h 74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" h="74104">
                  <a:moveTo>
                    <a:pt x="8990" y="74141"/>
                  </a:moveTo>
                  <a:cubicBezTo>
                    <a:pt x="14419" y="49090"/>
                    <a:pt x="20896" y="24325"/>
                    <a:pt x="28611" y="36"/>
                  </a:cubicBezTo>
                  <a:lnTo>
                    <a:pt x="36" y="798"/>
                  </a:lnTo>
                  <a:cubicBezTo>
                    <a:pt x="1313" y="25420"/>
                    <a:pt x="4313" y="49928"/>
                    <a:pt x="8990" y="7414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6766C6B0-8738-496A-B557-CEE0D7F91E8F}"/>
                </a:ext>
              </a:extLst>
            </p:cNvPr>
            <p:cNvSpPr/>
            <p:nvPr/>
          </p:nvSpPr>
          <p:spPr>
            <a:xfrm>
              <a:off x="5797978" y="2908927"/>
              <a:ext cx="272369" cy="387117"/>
            </a:xfrm>
            <a:custGeom>
              <a:avLst/>
              <a:gdLst>
                <a:gd name="connsiteX0" fmla="*/ 199585 w 224504"/>
                <a:gd name="connsiteY0" fmla="*/ 36 h 319087"/>
                <a:gd name="connsiteX1" fmla="*/ 23373 w 224504"/>
                <a:gd name="connsiteY1" fmla="*/ 16610 h 319087"/>
                <a:gd name="connsiteX2" fmla="*/ 36 w 224504"/>
                <a:gd name="connsiteY2" fmla="*/ 191774 h 319087"/>
                <a:gd name="connsiteX3" fmla="*/ 121290 w 224504"/>
                <a:gd name="connsiteY3" fmla="*/ 319124 h 319087"/>
                <a:gd name="connsiteX4" fmla="*/ 218159 w 224504"/>
                <a:gd name="connsiteY4" fmla="*/ 234351 h 319087"/>
                <a:gd name="connsiteX5" fmla="*/ 224540 w 224504"/>
                <a:gd name="connsiteY5" fmla="*/ 136625 h 319087"/>
                <a:gd name="connsiteX6" fmla="*/ 199585 w 224504"/>
                <a:gd name="connsiteY6" fmla="*/ 36 h 319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4504" h="319087">
                  <a:moveTo>
                    <a:pt x="199585" y="36"/>
                  </a:moveTo>
                  <a:cubicBezTo>
                    <a:pt x="140568" y="2055"/>
                    <a:pt x="81732" y="7589"/>
                    <a:pt x="23373" y="16610"/>
                  </a:cubicBezTo>
                  <a:cubicBezTo>
                    <a:pt x="10456" y="74198"/>
                    <a:pt x="2646" y="132815"/>
                    <a:pt x="36" y="191774"/>
                  </a:cubicBezTo>
                  <a:cubicBezTo>
                    <a:pt x="40613" y="234065"/>
                    <a:pt x="81027" y="276518"/>
                    <a:pt x="121290" y="319124"/>
                  </a:cubicBezTo>
                  <a:cubicBezTo>
                    <a:pt x="153989" y="291311"/>
                    <a:pt x="186279" y="263050"/>
                    <a:pt x="218159" y="234351"/>
                  </a:cubicBezTo>
                  <a:cubicBezTo>
                    <a:pt x="218168" y="201671"/>
                    <a:pt x="220302" y="169029"/>
                    <a:pt x="224540" y="136625"/>
                  </a:cubicBezTo>
                  <a:cubicBezTo>
                    <a:pt x="209520" y="92581"/>
                    <a:pt x="201109" y="46547"/>
                    <a:pt x="199585" y="36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E7A40083-ABB7-4981-B022-5130D856117A}"/>
                </a:ext>
              </a:extLst>
            </p:cNvPr>
            <p:cNvSpPr/>
            <p:nvPr/>
          </p:nvSpPr>
          <p:spPr>
            <a:xfrm>
              <a:off x="5806296" y="3284373"/>
              <a:ext cx="121798" cy="212279"/>
            </a:xfrm>
            <a:custGeom>
              <a:avLst/>
              <a:gdLst>
                <a:gd name="connsiteX0" fmla="*/ 37 w 100394"/>
                <a:gd name="connsiteY0" fmla="*/ 36 h 174974"/>
                <a:gd name="connsiteX1" fmla="*/ 15278 w 100394"/>
                <a:gd name="connsiteY1" fmla="*/ 175010 h 174974"/>
                <a:gd name="connsiteX2" fmla="*/ 100431 w 100394"/>
                <a:gd name="connsiteY2" fmla="*/ 105763 h 174974"/>
                <a:gd name="connsiteX3" fmla="*/ 37 w 100394"/>
                <a:gd name="connsiteY3" fmla="*/ 36 h 174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394" h="174974">
                  <a:moveTo>
                    <a:pt x="37" y="36"/>
                  </a:moveTo>
                  <a:cubicBezTo>
                    <a:pt x="-58" y="58701"/>
                    <a:pt x="5038" y="117251"/>
                    <a:pt x="15278" y="175010"/>
                  </a:cubicBezTo>
                  <a:cubicBezTo>
                    <a:pt x="44043" y="152407"/>
                    <a:pt x="72428" y="129319"/>
                    <a:pt x="100431" y="105763"/>
                  </a:cubicBezTo>
                  <a:cubicBezTo>
                    <a:pt x="66970" y="70521"/>
                    <a:pt x="33499" y="35279"/>
                    <a:pt x="37" y="36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D991B9FA-55D7-458C-ABDC-D453D58365D7}"/>
                </a:ext>
              </a:extLst>
            </p:cNvPr>
            <p:cNvSpPr/>
            <p:nvPr/>
          </p:nvSpPr>
          <p:spPr>
            <a:xfrm>
              <a:off x="6236056" y="3281252"/>
              <a:ext cx="131851" cy="218403"/>
            </a:xfrm>
            <a:custGeom>
              <a:avLst/>
              <a:gdLst>
                <a:gd name="connsiteX0" fmla="*/ 108716 w 108680"/>
                <a:gd name="connsiteY0" fmla="*/ 180059 h 180022"/>
                <a:gd name="connsiteX1" fmla="*/ 106907 w 108680"/>
                <a:gd name="connsiteY1" fmla="*/ 174058 h 180022"/>
                <a:gd name="connsiteX2" fmla="*/ 78332 w 108680"/>
                <a:gd name="connsiteY2" fmla="*/ 36 h 180022"/>
                <a:gd name="connsiteX3" fmla="*/ 36 w 108680"/>
                <a:gd name="connsiteY3" fmla="*/ 68140 h 180022"/>
                <a:gd name="connsiteX4" fmla="*/ 108716 w 108680"/>
                <a:gd name="connsiteY4" fmla="*/ 180059 h 180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680" h="180022">
                  <a:moveTo>
                    <a:pt x="108716" y="180059"/>
                  </a:moveTo>
                  <a:cubicBezTo>
                    <a:pt x="108145" y="178058"/>
                    <a:pt x="107478" y="176058"/>
                    <a:pt x="106907" y="174058"/>
                  </a:cubicBezTo>
                  <a:cubicBezTo>
                    <a:pt x="90800" y="117327"/>
                    <a:pt x="81218" y="58939"/>
                    <a:pt x="78332" y="36"/>
                  </a:cubicBezTo>
                  <a:cubicBezTo>
                    <a:pt x="52519" y="23087"/>
                    <a:pt x="26325" y="45756"/>
                    <a:pt x="36" y="68140"/>
                  </a:cubicBezTo>
                  <a:cubicBezTo>
                    <a:pt x="36041" y="105792"/>
                    <a:pt x="72264" y="143102"/>
                    <a:pt x="108716" y="180059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5C8013E3-13AD-4353-9138-C8FDE1529011}"/>
                </a:ext>
              </a:extLst>
            </p:cNvPr>
            <p:cNvSpPr/>
            <p:nvPr/>
          </p:nvSpPr>
          <p:spPr>
            <a:xfrm>
              <a:off x="5957332" y="3686628"/>
              <a:ext cx="246830" cy="311542"/>
            </a:xfrm>
            <a:custGeom>
              <a:avLst/>
              <a:gdLst>
                <a:gd name="connsiteX0" fmla="*/ 130719 w 203453"/>
                <a:gd name="connsiteY0" fmla="*/ 38231 h 256793"/>
                <a:gd name="connsiteX1" fmla="*/ 9561 w 203453"/>
                <a:gd name="connsiteY1" fmla="*/ 140339 h 256793"/>
                <a:gd name="connsiteX2" fmla="*/ 36 w 203453"/>
                <a:gd name="connsiteY2" fmla="*/ 147197 h 256793"/>
                <a:gd name="connsiteX3" fmla="*/ 67759 w 203453"/>
                <a:gd name="connsiteY3" fmla="*/ 256830 h 256793"/>
                <a:gd name="connsiteX4" fmla="*/ 193394 w 203453"/>
                <a:gd name="connsiteY4" fmla="*/ 76903 h 256793"/>
                <a:gd name="connsiteX5" fmla="*/ 203490 w 203453"/>
                <a:gd name="connsiteY5" fmla="*/ 62425 h 256793"/>
                <a:gd name="connsiteX6" fmla="*/ 171867 w 203453"/>
                <a:gd name="connsiteY6" fmla="*/ 36 h 256793"/>
                <a:gd name="connsiteX7" fmla="*/ 130719 w 203453"/>
                <a:gd name="connsiteY7" fmla="*/ 38231 h 256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3453" h="256793">
                  <a:moveTo>
                    <a:pt x="130719" y="38231"/>
                  </a:moveTo>
                  <a:cubicBezTo>
                    <a:pt x="92229" y="74455"/>
                    <a:pt x="51786" y="108545"/>
                    <a:pt x="9561" y="140339"/>
                  </a:cubicBezTo>
                  <a:lnTo>
                    <a:pt x="36" y="147197"/>
                  </a:lnTo>
                  <a:cubicBezTo>
                    <a:pt x="20210" y="185174"/>
                    <a:pt x="42832" y="221788"/>
                    <a:pt x="67759" y="256830"/>
                  </a:cubicBezTo>
                  <a:cubicBezTo>
                    <a:pt x="111765" y="197775"/>
                    <a:pt x="152246" y="135863"/>
                    <a:pt x="193394" y="76903"/>
                  </a:cubicBezTo>
                  <a:lnTo>
                    <a:pt x="203490" y="62425"/>
                  </a:lnTo>
                  <a:cubicBezTo>
                    <a:pt x="192060" y="42327"/>
                    <a:pt x="181583" y="21467"/>
                    <a:pt x="171867" y="36"/>
                  </a:cubicBezTo>
                  <a:cubicBezTo>
                    <a:pt x="157961" y="12514"/>
                    <a:pt x="144435" y="25658"/>
                    <a:pt x="130719" y="3823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595A56D6-0A73-47F5-BF35-938D9879650F}"/>
                </a:ext>
              </a:extLst>
            </p:cNvPr>
            <p:cNvSpPr/>
            <p:nvPr/>
          </p:nvSpPr>
          <p:spPr>
            <a:xfrm>
              <a:off x="5855525" y="3390917"/>
              <a:ext cx="309463" cy="380184"/>
            </a:xfrm>
            <a:custGeom>
              <a:avLst/>
              <a:gdLst>
                <a:gd name="connsiteX0" fmla="*/ 80427 w 255079"/>
                <a:gd name="connsiteY0" fmla="*/ 313409 h 313372"/>
                <a:gd name="connsiteX1" fmla="*/ 194727 w 255079"/>
                <a:gd name="connsiteY1" fmla="*/ 223969 h 313372"/>
                <a:gd name="connsiteX2" fmla="*/ 255116 w 255079"/>
                <a:gd name="connsiteY2" fmla="*/ 167962 h 313372"/>
                <a:gd name="connsiteX3" fmla="*/ 249591 w 255079"/>
                <a:gd name="connsiteY3" fmla="*/ 154246 h 313372"/>
                <a:gd name="connsiteX4" fmla="*/ 98810 w 255079"/>
                <a:gd name="connsiteY4" fmla="*/ 36 h 313372"/>
                <a:gd name="connsiteX5" fmla="*/ 36 w 255079"/>
                <a:gd name="connsiteY5" fmla="*/ 79760 h 313372"/>
                <a:gd name="connsiteX6" fmla="*/ 16515 w 255079"/>
                <a:gd name="connsiteY6" fmla="*/ 147388 h 313372"/>
                <a:gd name="connsiteX7" fmla="*/ 80427 w 255079"/>
                <a:gd name="connsiteY7" fmla="*/ 313409 h 313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5079" h="313372">
                  <a:moveTo>
                    <a:pt x="80427" y="313409"/>
                  </a:moveTo>
                  <a:cubicBezTo>
                    <a:pt x="119384" y="284072"/>
                    <a:pt x="159580" y="256259"/>
                    <a:pt x="194727" y="223969"/>
                  </a:cubicBezTo>
                  <a:cubicBezTo>
                    <a:pt x="215111" y="205490"/>
                    <a:pt x="235237" y="186821"/>
                    <a:pt x="255116" y="167962"/>
                  </a:cubicBezTo>
                  <a:cubicBezTo>
                    <a:pt x="253306" y="163390"/>
                    <a:pt x="251306" y="158913"/>
                    <a:pt x="249591" y="154246"/>
                  </a:cubicBezTo>
                  <a:cubicBezTo>
                    <a:pt x="198442" y="103763"/>
                    <a:pt x="148436" y="52138"/>
                    <a:pt x="98810" y="36"/>
                  </a:cubicBezTo>
                  <a:cubicBezTo>
                    <a:pt x="66425" y="27278"/>
                    <a:pt x="33497" y="53852"/>
                    <a:pt x="36" y="79760"/>
                  </a:cubicBezTo>
                  <a:cubicBezTo>
                    <a:pt x="4799" y="102334"/>
                    <a:pt x="10133" y="124909"/>
                    <a:pt x="16515" y="147388"/>
                  </a:cubicBezTo>
                  <a:cubicBezTo>
                    <a:pt x="32831" y="204519"/>
                    <a:pt x="54224" y="260078"/>
                    <a:pt x="80427" y="313409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F614588E-BF4C-44D1-BDB8-530C427A2E52}"/>
                </a:ext>
              </a:extLst>
            </p:cNvPr>
            <p:cNvSpPr/>
            <p:nvPr/>
          </p:nvSpPr>
          <p:spPr>
            <a:xfrm>
              <a:off x="7932957" y="2993105"/>
              <a:ext cx="125883" cy="90176"/>
            </a:xfrm>
            <a:custGeom>
              <a:avLst/>
              <a:gdLst>
                <a:gd name="connsiteX0" fmla="*/ 101910 w 103761"/>
                <a:gd name="connsiteY0" fmla="*/ 58476 h 74329"/>
                <a:gd name="connsiteX1" fmla="*/ 101910 w 103761"/>
                <a:gd name="connsiteY1" fmla="*/ 58476 h 74329"/>
                <a:gd name="connsiteX2" fmla="*/ 68573 w 103761"/>
                <a:gd name="connsiteY2" fmla="*/ 72478 h 74329"/>
                <a:gd name="connsiteX3" fmla="*/ 9899 w 103761"/>
                <a:gd name="connsiteY3" fmla="*/ 48570 h 74329"/>
                <a:gd name="connsiteX4" fmla="*/ 1202 w 103761"/>
                <a:gd name="connsiteY4" fmla="*/ 27968 h 74329"/>
                <a:gd name="connsiteX5" fmla="*/ 1231 w 103761"/>
                <a:gd name="connsiteY5" fmla="*/ 27901 h 74329"/>
                <a:gd name="connsiteX6" fmla="*/ 8565 w 103761"/>
                <a:gd name="connsiteY6" fmla="*/ 9899 h 74329"/>
                <a:gd name="connsiteX7" fmla="*/ 29168 w 103761"/>
                <a:gd name="connsiteY7" fmla="*/ 1202 h 74329"/>
                <a:gd name="connsiteX8" fmla="*/ 29235 w 103761"/>
                <a:gd name="connsiteY8" fmla="*/ 1231 h 74329"/>
                <a:gd name="connsiteX9" fmla="*/ 87909 w 103761"/>
                <a:gd name="connsiteY9" fmla="*/ 25139 h 74329"/>
                <a:gd name="connsiteX10" fmla="*/ 101910 w 103761"/>
                <a:gd name="connsiteY10" fmla="*/ 58476 h 7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3761" h="74329">
                  <a:moveTo>
                    <a:pt x="101910" y="58476"/>
                  </a:moveTo>
                  <a:lnTo>
                    <a:pt x="101910" y="58476"/>
                  </a:lnTo>
                  <a:cubicBezTo>
                    <a:pt x="96548" y="71525"/>
                    <a:pt x="81641" y="77784"/>
                    <a:pt x="68573" y="72478"/>
                  </a:cubicBezTo>
                  <a:lnTo>
                    <a:pt x="9899" y="48570"/>
                  </a:lnTo>
                  <a:cubicBezTo>
                    <a:pt x="1812" y="45284"/>
                    <a:pt x="-2083" y="36064"/>
                    <a:pt x="1202" y="27968"/>
                  </a:cubicBezTo>
                  <a:cubicBezTo>
                    <a:pt x="1212" y="27949"/>
                    <a:pt x="1222" y="27920"/>
                    <a:pt x="1231" y="27901"/>
                  </a:cubicBezTo>
                  <a:lnTo>
                    <a:pt x="8565" y="9899"/>
                  </a:lnTo>
                  <a:cubicBezTo>
                    <a:pt x="11852" y="1812"/>
                    <a:pt x="21071" y="-2084"/>
                    <a:pt x="29168" y="1202"/>
                  </a:cubicBezTo>
                  <a:cubicBezTo>
                    <a:pt x="29187" y="1212"/>
                    <a:pt x="29216" y="1221"/>
                    <a:pt x="29235" y="1231"/>
                  </a:cubicBezTo>
                  <a:lnTo>
                    <a:pt x="87909" y="25139"/>
                  </a:lnTo>
                  <a:cubicBezTo>
                    <a:pt x="100958" y="30501"/>
                    <a:pt x="107216" y="45408"/>
                    <a:pt x="101910" y="58476"/>
                  </a:cubicBezTo>
                  <a:close/>
                </a:path>
              </a:pathLst>
            </a:custGeom>
            <a:solidFill>
              <a:srgbClr val="A94C27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92E5BF2D-F2D9-4577-90C6-246EA0F4ED78}"/>
                </a:ext>
              </a:extLst>
            </p:cNvPr>
            <p:cNvSpPr/>
            <p:nvPr/>
          </p:nvSpPr>
          <p:spPr>
            <a:xfrm>
              <a:off x="7956732" y="2934864"/>
              <a:ext cx="165337" cy="106239"/>
            </a:xfrm>
            <a:custGeom>
              <a:avLst/>
              <a:gdLst>
                <a:gd name="connsiteX0" fmla="*/ 134415 w 136281"/>
                <a:gd name="connsiteY0" fmla="*/ 71716 h 87569"/>
                <a:gd name="connsiteX1" fmla="*/ 134415 w 136281"/>
                <a:gd name="connsiteY1" fmla="*/ 71716 h 87569"/>
                <a:gd name="connsiteX2" fmla="*/ 101077 w 136281"/>
                <a:gd name="connsiteY2" fmla="*/ 85718 h 87569"/>
                <a:gd name="connsiteX3" fmla="*/ 9923 w 136281"/>
                <a:gd name="connsiteY3" fmla="*/ 48570 h 87569"/>
                <a:gd name="connsiteX4" fmla="*/ 1160 w 136281"/>
                <a:gd name="connsiteY4" fmla="*/ 27901 h 87569"/>
                <a:gd name="connsiteX5" fmla="*/ 8589 w 136281"/>
                <a:gd name="connsiteY5" fmla="*/ 9899 h 87569"/>
                <a:gd name="connsiteX6" fmla="*/ 29192 w 136281"/>
                <a:gd name="connsiteY6" fmla="*/ 1202 h 87569"/>
                <a:gd name="connsiteX7" fmla="*/ 29259 w 136281"/>
                <a:gd name="connsiteY7" fmla="*/ 1231 h 87569"/>
                <a:gd name="connsiteX8" fmla="*/ 120318 w 136281"/>
                <a:gd name="connsiteY8" fmla="*/ 38378 h 87569"/>
                <a:gd name="connsiteX9" fmla="*/ 134463 w 136281"/>
                <a:gd name="connsiteY9" fmla="*/ 71592 h 87569"/>
                <a:gd name="connsiteX10" fmla="*/ 134415 w 136281"/>
                <a:gd name="connsiteY10" fmla="*/ 71716 h 87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6281" h="87569">
                  <a:moveTo>
                    <a:pt x="134415" y="71716"/>
                  </a:moveTo>
                  <a:lnTo>
                    <a:pt x="134415" y="71716"/>
                  </a:lnTo>
                  <a:cubicBezTo>
                    <a:pt x="129052" y="84765"/>
                    <a:pt x="114146" y="91023"/>
                    <a:pt x="101077" y="85718"/>
                  </a:cubicBezTo>
                  <a:lnTo>
                    <a:pt x="9923" y="48570"/>
                  </a:lnTo>
                  <a:cubicBezTo>
                    <a:pt x="1846" y="45227"/>
                    <a:pt x="-2050" y="36026"/>
                    <a:pt x="1160" y="27901"/>
                  </a:cubicBezTo>
                  <a:lnTo>
                    <a:pt x="8589" y="9899"/>
                  </a:lnTo>
                  <a:cubicBezTo>
                    <a:pt x="11876" y="1812"/>
                    <a:pt x="21096" y="-2084"/>
                    <a:pt x="29192" y="1202"/>
                  </a:cubicBezTo>
                  <a:cubicBezTo>
                    <a:pt x="29211" y="1212"/>
                    <a:pt x="29240" y="1221"/>
                    <a:pt x="29259" y="1231"/>
                  </a:cubicBezTo>
                  <a:lnTo>
                    <a:pt x="120318" y="38378"/>
                  </a:lnTo>
                  <a:cubicBezTo>
                    <a:pt x="133396" y="43646"/>
                    <a:pt x="139730" y="58514"/>
                    <a:pt x="134463" y="71592"/>
                  </a:cubicBezTo>
                  <a:cubicBezTo>
                    <a:pt x="134453" y="71630"/>
                    <a:pt x="134434" y="71678"/>
                    <a:pt x="134415" y="71716"/>
                  </a:cubicBezTo>
                  <a:close/>
                </a:path>
              </a:pathLst>
            </a:custGeom>
            <a:solidFill>
              <a:srgbClr val="A94C27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601E96A7-3342-4673-A1C0-6D227736C4DF}"/>
                </a:ext>
              </a:extLst>
            </p:cNvPr>
            <p:cNvSpPr/>
            <p:nvPr/>
          </p:nvSpPr>
          <p:spPr>
            <a:xfrm>
              <a:off x="7980452" y="2876623"/>
              <a:ext cx="165289" cy="106275"/>
            </a:xfrm>
            <a:custGeom>
              <a:avLst/>
              <a:gdLst>
                <a:gd name="connsiteX0" fmla="*/ 134390 w 136242"/>
                <a:gd name="connsiteY0" fmla="*/ 71716 h 87599"/>
                <a:gd name="connsiteX1" fmla="*/ 134390 w 136242"/>
                <a:gd name="connsiteY1" fmla="*/ 71716 h 87599"/>
                <a:gd name="connsiteX2" fmla="*/ 101129 w 136242"/>
                <a:gd name="connsiteY2" fmla="*/ 85746 h 87599"/>
                <a:gd name="connsiteX3" fmla="*/ 101053 w 136242"/>
                <a:gd name="connsiteY3" fmla="*/ 85718 h 87599"/>
                <a:gd name="connsiteX4" fmla="*/ 9899 w 136242"/>
                <a:gd name="connsiteY4" fmla="*/ 48570 h 87599"/>
                <a:gd name="connsiteX5" fmla="*/ 1203 w 136242"/>
                <a:gd name="connsiteY5" fmla="*/ 27968 h 87599"/>
                <a:gd name="connsiteX6" fmla="*/ 1231 w 136242"/>
                <a:gd name="connsiteY6" fmla="*/ 27901 h 87599"/>
                <a:gd name="connsiteX7" fmla="*/ 8565 w 136242"/>
                <a:gd name="connsiteY7" fmla="*/ 9899 h 87599"/>
                <a:gd name="connsiteX8" fmla="*/ 29168 w 136242"/>
                <a:gd name="connsiteY8" fmla="*/ 1202 h 87599"/>
                <a:gd name="connsiteX9" fmla="*/ 29235 w 136242"/>
                <a:gd name="connsiteY9" fmla="*/ 1231 h 87599"/>
                <a:gd name="connsiteX10" fmla="*/ 120389 w 136242"/>
                <a:gd name="connsiteY10" fmla="*/ 38378 h 87599"/>
                <a:gd name="connsiteX11" fmla="*/ 134390 w 136242"/>
                <a:gd name="connsiteY11" fmla="*/ 71716 h 87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6242" h="87599">
                  <a:moveTo>
                    <a:pt x="134390" y="71716"/>
                  </a:moveTo>
                  <a:lnTo>
                    <a:pt x="134390" y="71716"/>
                  </a:lnTo>
                  <a:cubicBezTo>
                    <a:pt x="129076" y="84775"/>
                    <a:pt x="114188" y="91061"/>
                    <a:pt x="101129" y="85746"/>
                  </a:cubicBezTo>
                  <a:cubicBezTo>
                    <a:pt x="101101" y="85737"/>
                    <a:pt x="101081" y="85727"/>
                    <a:pt x="101053" y="85718"/>
                  </a:cubicBezTo>
                  <a:lnTo>
                    <a:pt x="9899" y="48570"/>
                  </a:lnTo>
                  <a:cubicBezTo>
                    <a:pt x="1812" y="45284"/>
                    <a:pt x="-2084" y="36064"/>
                    <a:pt x="1203" y="27968"/>
                  </a:cubicBezTo>
                  <a:cubicBezTo>
                    <a:pt x="1212" y="27949"/>
                    <a:pt x="1221" y="27920"/>
                    <a:pt x="1231" y="27901"/>
                  </a:cubicBezTo>
                  <a:lnTo>
                    <a:pt x="8565" y="9899"/>
                  </a:lnTo>
                  <a:cubicBezTo>
                    <a:pt x="11851" y="1812"/>
                    <a:pt x="21072" y="-2084"/>
                    <a:pt x="29168" y="1202"/>
                  </a:cubicBezTo>
                  <a:cubicBezTo>
                    <a:pt x="29187" y="1212"/>
                    <a:pt x="29216" y="1221"/>
                    <a:pt x="29235" y="1231"/>
                  </a:cubicBezTo>
                  <a:lnTo>
                    <a:pt x="120389" y="38378"/>
                  </a:lnTo>
                  <a:cubicBezTo>
                    <a:pt x="133438" y="43741"/>
                    <a:pt x="139696" y="58648"/>
                    <a:pt x="134390" y="71716"/>
                  </a:cubicBezTo>
                  <a:close/>
                </a:path>
              </a:pathLst>
            </a:custGeom>
            <a:solidFill>
              <a:srgbClr val="A94C27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969B2036-EC35-4E88-9F39-4FB14C9B54F7}"/>
                </a:ext>
              </a:extLst>
            </p:cNvPr>
            <p:cNvSpPr/>
            <p:nvPr/>
          </p:nvSpPr>
          <p:spPr>
            <a:xfrm>
              <a:off x="8004256" y="2818382"/>
              <a:ext cx="165289" cy="106239"/>
            </a:xfrm>
            <a:custGeom>
              <a:avLst/>
              <a:gdLst>
                <a:gd name="connsiteX0" fmla="*/ 134390 w 136242"/>
                <a:gd name="connsiteY0" fmla="*/ 71716 h 87569"/>
                <a:gd name="connsiteX1" fmla="*/ 134390 w 136242"/>
                <a:gd name="connsiteY1" fmla="*/ 71716 h 87569"/>
                <a:gd name="connsiteX2" fmla="*/ 101053 w 136242"/>
                <a:gd name="connsiteY2" fmla="*/ 85718 h 87569"/>
                <a:gd name="connsiteX3" fmla="*/ 9899 w 136242"/>
                <a:gd name="connsiteY3" fmla="*/ 48570 h 87569"/>
                <a:gd name="connsiteX4" fmla="*/ 1203 w 136242"/>
                <a:gd name="connsiteY4" fmla="*/ 27968 h 87569"/>
                <a:gd name="connsiteX5" fmla="*/ 1231 w 136242"/>
                <a:gd name="connsiteY5" fmla="*/ 27901 h 87569"/>
                <a:gd name="connsiteX6" fmla="*/ 8566 w 136242"/>
                <a:gd name="connsiteY6" fmla="*/ 9899 h 87569"/>
                <a:gd name="connsiteX7" fmla="*/ 29168 w 136242"/>
                <a:gd name="connsiteY7" fmla="*/ 1202 h 87569"/>
                <a:gd name="connsiteX8" fmla="*/ 29235 w 136242"/>
                <a:gd name="connsiteY8" fmla="*/ 1231 h 87569"/>
                <a:gd name="connsiteX9" fmla="*/ 120389 w 136242"/>
                <a:gd name="connsiteY9" fmla="*/ 38378 h 87569"/>
                <a:gd name="connsiteX10" fmla="*/ 134390 w 136242"/>
                <a:gd name="connsiteY10" fmla="*/ 71716 h 87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6242" h="87569">
                  <a:moveTo>
                    <a:pt x="134390" y="71716"/>
                  </a:moveTo>
                  <a:lnTo>
                    <a:pt x="134390" y="71716"/>
                  </a:lnTo>
                  <a:cubicBezTo>
                    <a:pt x="129028" y="84765"/>
                    <a:pt x="114121" y="91023"/>
                    <a:pt x="101053" y="85718"/>
                  </a:cubicBezTo>
                  <a:lnTo>
                    <a:pt x="9899" y="48570"/>
                  </a:lnTo>
                  <a:cubicBezTo>
                    <a:pt x="1812" y="45284"/>
                    <a:pt x="-2084" y="36064"/>
                    <a:pt x="1203" y="27968"/>
                  </a:cubicBezTo>
                  <a:cubicBezTo>
                    <a:pt x="1212" y="27949"/>
                    <a:pt x="1221" y="27920"/>
                    <a:pt x="1231" y="27901"/>
                  </a:cubicBezTo>
                  <a:lnTo>
                    <a:pt x="8566" y="9899"/>
                  </a:lnTo>
                  <a:cubicBezTo>
                    <a:pt x="11851" y="1812"/>
                    <a:pt x="21081" y="-2084"/>
                    <a:pt x="29168" y="1202"/>
                  </a:cubicBezTo>
                  <a:cubicBezTo>
                    <a:pt x="29187" y="1212"/>
                    <a:pt x="29216" y="1221"/>
                    <a:pt x="29235" y="1231"/>
                  </a:cubicBezTo>
                  <a:lnTo>
                    <a:pt x="120389" y="38378"/>
                  </a:lnTo>
                  <a:cubicBezTo>
                    <a:pt x="133438" y="43741"/>
                    <a:pt x="139696" y="58648"/>
                    <a:pt x="134390" y="71716"/>
                  </a:cubicBezTo>
                  <a:close/>
                </a:path>
              </a:pathLst>
            </a:custGeom>
            <a:solidFill>
              <a:srgbClr val="A94C27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30EB498E-8983-41E0-9D14-5BDF77E4BC7C}"/>
                </a:ext>
              </a:extLst>
            </p:cNvPr>
            <p:cNvSpPr/>
            <p:nvPr/>
          </p:nvSpPr>
          <p:spPr>
            <a:xfrm>
              <a:off x="7943420" y="2993977"/>
              <a:ext cx="116180" cy="90136"/>
            </a:xfrm>
            <a:custGeom>
              <a:avLst/>
              <a:gdLst>
                <a:gd name="connsiteX0" fmla="*/ 19372 w 95763"/>
                <a:gd name="connsiteY0" fmla="*/ 36 h 74296"/>
                <a:gd name="connsiteX1" fmla="*/ 81189 w 95763"/>
                <a:gd name="connsiteY1" fmla="*/ 25182 h 74296"/>
                <a:gd name="connsiteX2" fmla="*/ 94067 w 95763"/>
                <a:gd name="connsiteY2" fmla="*/ 55719 h 74296"/>
                <a:gd name="connsiteX3" fmla="*/ 94048 w 95763"/>
                <a:gd name="connsiteY3" fmla="*/ 55757 h 74296"/>
                <a:gd name="connsiteX4" fmla="*/ 92429 w 95763"/>
                <a:gd name="connsiteY4" fmla="*/ 59758 h 74296"/>
                <a:gd name="connsiteX5" fmla="*/ 61949 w 95763"/>
                <a:gd name="connsiteY5" fmla="*/ 72617 h 74296"/>
                <a:gd name="connsiteX6" fmla="*/ 36 w 95763"/>
                <a:gd name="connsiteY6" fmla="*/ 47375 h 74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763" h="74296">
                  <a:moveTo>
                    <a:pt x="19372" y="36"/>
                  </a:moveTo>
                  <a:lnTo>
                    <a:pt x="81189" y="25182"/>
                  </a:lnTo>
                  <a:cubicBezTo>
                    <a:pt x="93172" y="30059"/>
                    <a:pt x="98944" y="43727"/>
                    <a:pt x="94067" y="55719"/>
                  </a:cubicBezTo>
                  <a:cubicBezTo>
                    <a:pt x="94058" y="55729"/>
                    <a:pt x="94058" y="55748"/>
                    <a:pt x="94048" y="55757"/>
                  </a:cubicBezTo>
                  <a:lnTo>
                    <a:pt x="92429" y="59758"/>
                  </a:lnTo>
                  <a:cubicBezTo>
                    <a:pt x="87542" y="71712"/>
                    <a:pt x="73912" y="77455"/>
                    <a:pt x="61949" y="72617"/>
                  </a:cubicBezTo>
                  <a:lnTo>
                    <a:pt x="36" y="47375"/>
                  </a:lnTo>
                </a:path>
              </a:pathLst>
            </a:custGeom>
            <a:noFill/>
            <a:ln w="9525" cap="flat">
              <a:solidFill>
                <a:srgbClr val="0A102A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220503B3-CD03-416F-A09A-9096F1AEC6A2}"/>
                </a:ext>
              </a:extLst>
            </p:cNvPr>
            <p:cNvSpPr/>
            <p:nvPr/>
          </p:nvSpPr>
          <p:spPr>
            <a:xfrm>
              <a:off x="7967686" y="2935736"/>
              <a:ext cx="155541" cy="105779"/>
            </a:xfrm>
            <a:custGeom>
              <a:avLst/>
              <a:gdLst>
                <a:gd name="connsiteX0" fmla="*/ 19372 w 128207"/>
                <a:gd name="connsiteY0" fmla="*/ 36 h 87190"/>
                <a:gd name="connsiteX1" fmla="*/ 113670 w 128207"/>
                <a:gd name="connsiteY1" fmla="*/ 38136 h 87190"/>
                <a:gd name="connsiteX2" fmla="*/ 126528 w 128207"/>
                <a:gd name="connsiteY2" fmla="*/ 68616 h 87190"/>
                <a:gd name="connsiteX3" fmla="*/ 124909 w 128207"/>
                <a:gd name="connsiteY3" fmla="*/ 72617 h 87190"/>
                <a:gd name="connsiteX4" fmla="*/ 94372 w 128207"/>
                <a:gd name="connsiteY4" fmla="*/ 85494 h 87190"/>
                <a:gd name="connsiteX5" fmla="*/ 94334 w 128207"/>
                <a:gd name="connsiteY5" fmla="*/ 85475 h 87190"/>
                <a:gd name="connsiteX6" fmla="*/ 36 w 128207"/>
                <a:gd name="connsiteY6" fmla="*/ 47375 h 87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8207" h="87190">
                  <a:moveTo>
                    <a:pt x="19372" y="36"/>
                  </a:moveTo>
                  <a:lnTo>
                    <a:pt x="113670" y="38136"/>
                  </a:lnTo>
                  <a:cubicBezTo>
                    <a:pt x="125624" y="43022"/>
                    <a:pt x="131367" y="56653"/>
                    <a:pt x="126528" y="68616"/>
                  </a:cubicBezTo>
                  <a:lnTo>
                    <a:pt x="124909" y="72617"/>
                  </a:lnTo>
                  <a:cubicBezTo>
                    <a:pt x="120032" y="84599"/>
                    <a:pt x="106364" y="90371"/>
                    <a:pt x="94372" y="85494"/>
                  </a:cubicBezTo>
                  <a:cubicBezTo>
                    <a:pt x="94362" y="85485"/>
                    <a:pt x="94353" y="85485"/>
                    <a:pt x="94334" y="85475"/>
                  </a:cubicBezTo>
                  <a:lnTo>
                    <a:pt x="36" y="47375"/>
                  </a:lnTo>
                </a:path>
              </a:pathLst>
            </a:custGeom>
            <a:noFill/>
            <a:ln w="9525" cap="flat">
              <a:solidFill>
                <a:srgbClr val="0A102A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5FE6261B-BAF2-4682-A619-3657C97DB2C3}"/>
                </a:ext>
              </a:extLst>
            </p:cNvPr>
            <p:cNvSpPr/>
            <p:nvPr/>
          </p:nvSpPr>
          <p:spPr>
            <a:xfrm>
              <a:off x="7990914" y="2877380"/>
              <a:ext cx="155541" cy="106320"/>
            </a:xfrm>
            <a:custGeom>
              <a:avLst/>
              <a:gdLst>
                <a:gd name="connsiteX0" fmla="*/ 19277 w 128207"/>
                <a:gd name="connsiteY0" fmla="*/ 36 h 87636"/>
                <a:gd name="connsiteX1" fmla="*/ 113669 w 128207"/>
                <a:gd name="connsiteY1" fmla="*/ 38612 h 87636"/>
                <a:gd name="connsiteX2" fmla="*/ 126528 w 128207"/>
                <a:gd name="connsiteY2" fmla="*/ 69092 h 87636"/>
                <a:gd name="connsiteX3" fmla="*/ 124909 w 128207"/>
                <a:gd name="connsiteY3" fmla="*/ 73093 h 87636"/>
                <a:gd name="connsiteX4" fmla="*/ 94334 w 128207"/>
                <a:gd name="connsiteY4" fmla="*/ 85951 h 87636"/>
                <a:gd name="connsiteX5" fmla="*/ 36 w 128207"/>
                <a:gd name="connsiteY5" fmla="*/ 47851 h 87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207" h="87636">
                  <a:moveTo>
                    <a:pt x="19277" y="36"/>
                  </a:moveTo>
                  <a:lnTo>
                    <a:pt x="113669" y="38612"/>
                  </a:lnTo>
                  <a:cubicBezTo>
                    <a:pt x="125623" y="43499"/>
                    <a:pt x="131367" y="57129"/>
                    <a:pt x="126528" y="69092"/>
                  </a:cubicBezTo>
                  <a:lnTo>
                    <a:pt x="124909" y="73093"/>
                  </a:lnTo>
                  <a:cubicBezTo>
                    <a:pt x="119985" y="85056"/>
                    <a:pt x="106326" y="90800"/>
                    <a:pt x="94334" y="85951"/>
                  </a:cubicBezTo>
                  <a:lnTo>
                    <a:pt x="36" y="47851"/>
                  </a:lnTo>
                </a:path>
              </a:pathLst>
            </a:custGeom>
            <a:noFill/>
            <a:ln w="9525" cap="flat">
              <a:solidFill>
                <a:srgbClr val="0A102A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4C6A3D6E-3C50-4EF9-97A6-3F242DB7B2E3}"/>
                </a:ext>
              </a:extLst>
            </p:cNvPr>
            <p:cNvSpPr/>
            <p:nvPr/>
          </p:nvSpPr>
          <p:spPr>
            <a:xfrm>
              <a:off x="8014718" y="2819137"/>
              <a:ext cx="155576" cy="105735"/>
            </a:xfrm>
            <a:custGeom>
              <a:avLst/>
              <a:gdLst>
                <a:gd name="connsiteX0" fmla="*/ 19372 w 128236"/>
                <a:gd name="connsiteY0" fmla="*/ 36 h 87154"/>
                <a:gd name="connsiteX1" fmla="*/ 113669 w 128236"/>
                <a:gd name="connsiteY1" fmla="*/ 38136 h 87154"/>
                <a:gd name="connsiteX2" fmla="*/ 126566 w 128236"/>
                <a:gd name="connsiteY2" fmla="*/ 68511 h 87154"/>
                <a:gd name="connsiteX3" fmla="*/ 126528 w 128236"/>
                <a:gd name="connsiteY3" fmla="*/ 68616 h 87154"/>
                <a:gd name="connsiteX4" fmla="*/ 124909 w 128236"/>
                <a:gd name="connsiteY4" fmla="*/ 72617 h 87154"/>
                <a:gd name="connsiteX5" fmla="*/ 94429 w 128236"/>
                <a:gd name="connsiteY5" fmla="*/ 85475 h 87154"/>
                <a:gd name="connsiteX6" fmla="*/ 36 w 128236"/>
                <a:gd name="connsiteY6" fmla="*/ 47375 h 87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8236" h="87154">
                  <a:moveTo>
                    <a:pt x="19372" y="36"/>
                  </a:moveTo>
                  <a:lnTo>
                    <a:pt x="113669" y="38136"/>
                  </a:lnTo>
                  <a:cubicBezTo>
                    <a:pt x="125623" y="42965"/>
                    <a:pt x="131396" y="56557"/>
                    <a:pt x="126566" y="68511"/>
                  </a:cubicBezTo>
                  <a:cubicBezTo>
                    <a:pt x="126557" y="68549"/>
                    <a:pt x="126538" y="68578"/>
                    <a:pt x="126528" y="68616"/>
                  </a:cubicBezTo>
                  <a:lnTo>
                    <a:pt x="124909" y="72617"/>
                  </a:lnTo>
                  <a:cubicBezTo>
                    <a:pt x="120023" y="84570"/>
                    <a:pt x="106392" y="90314"/>
                    <a:pt x="94429" y="85475"/>
                  </a:cubicBezTo>
                  <a:lnTo>
                    <a:pt x="36" y="47375"/>
                  </a:lnTo>
                </a:path>
              </a:pathLst>
            </a:custGeom>
            <a:noFill/>
            <a:ln w="9525" cap="flat">
              <a:solidFill>
                <a:srgbClr val="0A102A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D0CB5164-4AF7-49EF-977D-90614696929D}"/>
                </a:ext>
              </a:extLst>
            </p:cNvPr>
            <p:cNvSpPr/>
            <p:nvPr/>
          </p:nvSpPr>
          <p:spPr>
            <a:xfrm>
              <a:off x="8192090" y="3394108"/>
              <a:ext cx="115579" cy="115579"/>
            </a:xfrm>
            <a:custGeom>
              <a:avLst/>
              <a:gdLst>
                <a:gd name="connsiteX0" fmla="*/ 57290 w 95268"/>
                <a:gd name="connsiteY0" fmla="*/ 1025 h 95268"/>
                <a:gd name="connsiteX1" fmla="*/ 94313 w 95268"/>
                <a:gd name="connsiteY1" fmla="*/ 57289 h 95268"/>
                <a:gd name="connsiteX2" fmla="*/ 38058 w 95268"/>
                <a:gd name="connsiteY2" fmla="*/ 94313 h 95268"/>
                <a:gd name="connsiteX3" fmla="*/ 1025 w 95268"/>
                <a:gd name="connsiteY3" fmla="*/ 38049 h 95268"/>
                <a:gd name="connsiteX4" fmla="*/ 1187 w 95268"/>
                <a:gd name="connsiteY4" fmla="*/ 37315 h 95268"/>
                <a:gd name="connsiteX5" fmla="*/ 57290 w 95268"/>
                <a:gd name="connsiteY5" fmla="*/ 1025 h 9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268" h="95268">
                  <a:moveTo>
                    <a:pt x="57290" y="1025"/>
                  </a:moveTo>
                  <a:cubicBezTo>
                    <a:pt x="83054" y="6340"/>
                    <a:pt x="99628" y="31524"/>
                    <a:pt x="94313" y="57289"/>
                  </a:cubicBezTo>
                  <a:cubicBezTo>
                    <a:pt x="89007" y="83045"/>
                    <a:pt x="63814" y="99628"/>
                    <a:pt x="38058" y="94313"/>
                  </a:cubicBezTo>
                  <a:cubicBezTo>
                    <a:pt x="12293" y="88998"/>
                    <a:pt x="-4281" y="63814"/>
                    <a:pt x="1025" y="38049"/>
                  </a:cubicBezTo>
                  <a:cubicBezTo>
                    <a:pt x="1082" y="37811"/>
                    <a:pt x="1130" y="37563"/>
                    <a:pt x="1187" y="37315"/>
                  </a:cubicBezTo>
                  <a:cubicBezTo>
                    <a:pt x="6845" y="11931"/>
                    <a:pt x="31820" y="-4223"/>
                    <a:pt x="57290" y="1025"/>
                  </a:cubicBezTo>
                  <a:close/>
                </a:path>
              </a:pathLst>
            </a:custGeom>
            <a:solidFill>
              <a:srgbClr val="A94C27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B332553A-01C2-49D7-BE72-65DD84725B15}"/>
                </a:ext>
              </a:extLst>
            </p:cNvPr>
            <p:cNvSpPr/>
            <p:nvPr/>
          </p:nvSpPr>
          <p:spPr>
            <a:xfrm>
              <a:off x="8180622" y="3313424"/>
              <a:ext cx="109437" cy="137268"/>
            </a:xfrm>
            <a:custGeom>
              <a:avLst/>
              <a:gdLst>
                <a:gd name="connsiteX0" fmla="*/ 45883 w 90205"/>
                <a:gd name="connsiteY0" fmla="*/ 102201 h 113145"/>
                <a:gd name="connsiteX1" fmla="*/ 3877 w 90205"/>
                <a:gd name="connsiteY1" fmla="*/ 37145 h 113145"/>
                <a:gd name="connsiteX2" fmla="*/ 11021 w 90205"/>
                <a:gd name="connsiteY2" fmla="*/ 3960 h 113145"/>
                <a:gd name="connsiteX3" fmla="*/ 11116 w 90205"/>
                <a:gd name="connsiteY3" fmla="*/ 3903 h 113145"/>
                <a:gd name="connsiteX4" fmla="*/ 11116 w 90205"/>
                <a:gd name="connsiteY4" fmla="*/ 3903 h 113145"/>
                <a:gd name="connsiteX5" fmla="*/ 44311 w 90205"/>
                <a:gd name="connsiteY5" fmla="*/ 10980 h 113145"/>
                <a:gd name="connsiteX6" fmla="*/ 44359 w 90205"/>
                <a:gd name="connsiteY6" fmla="*/ 11047 h 113145"/>
                <a:gd name="connsiteX7" fmla="*/ 86364 w 90205"/>
                <a:gd name="connsiteY7" fmla="*/ 76007 h 113145"/>
                <a:gd name="connsiteX8" fmla="*/ 79239 w 90205"/>
                <a:gd name="connsiteY8" fmla="*/ 109335 h 113145"/>
                <a:gd name="connsiteX9" fmla="*/ 79220 w 90205"/>
                <a:gd name="connsiteY9" fmla="*/ 109345 h 113145"/>
                <a:gd name="connsiteX10" fmla="*/ 79220 w 90205"/>
                <a:gd name="connsiteY10" fmla="*/ 109345 h 113145"/>
                <a:gd name="connsiteX11" fmla="*/ 45883 w 90205"/>
                <a:gd name="connsiteY11" fmla="*/ 102201 h 113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0205" h="113145">
                  <a:moveTo>
                    <a:pt x="45883" y="102201"/>
                  </a:moveTo>
                  <a:lnTo>
                    <a:pt x="3877" y="37145"/>
                  </a:lnTo>
                  <a:cubicBezTo>
                    <a:pt x="-3314" y="26011"/>
                    <a:pt x="-114" y="11152"/>
                    <a:pt x="11021" y="3960"/>
                  </a:cubicBezTo>
                  <a:cubicBezTo>
                    <a:pt x="11059" y="3941"/>
                    <a:pt x="11088" y="3922"/>
                    <a:pt x="11116" y="3903"/>
                  </a:cubicBezTo>
                  <a:lnTo>
                    <a:pt x="11116" y="3903"/>
                  </a:lnTo>
                  <a:cubicBezTo>
                    <a:pt x="22242" y="-3307"/>
                    <a:pt x="37101" y="-145"/>
                    <a:pt x="44311" y="10980"/>
                  </a:cubicBezTo>
                  <a:cubicBezTo>
                    <a:pt x="44330" y="10999"/>
                    <a:pt x="44339" y="11028"/>
                    <a:pt x="44359" y="11047"/>
                  </a:cubicBezTo>
                  <a:lnTo>
                    <a:pt x="86364" y="76007"/>
                  </a:lnTo>
                  <a:cubicBezTo>
                    <a:pt x="93603" y="87180"/>
                    <a:pt x="90412" y="102096"/>
                    <a:pt x="79239" y="109335"/>
                  </a:cubicBezTo>
                  <a:cubicBezTo>
                    <a:pt x="79230" y="109335"/>
                    <a:pt x="79230" y="109345"/>
                    <a:pt x="79220" y="109345"/>
                  </a:cubicBezTo>
                  <a:lnTo>
                    <a:pt x="79220" y="109345"/>
                  </a:lnTo>
                  <a:cubicBezTo>
                    <a:pt x="68028" y="116527"/>
                    <a:pt x="53141" y="113336"/>
                    <a:pt x="45883" y="102201"/>
                  </a:cubicBezTo>
                  <a:close/>
                </a:path>
              </a:pathLst>
            </a:custGeom>
            <a:solidFill>
              <a:srgbClr val="A94C27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DB7CD178-01E1-46DD-9A1D-4B278D1045AC}"/>
                </a:ext>
              </a:extLst>
            </p:cNvPr>
            <p:cNvSpPr/>
            <p:nvPr/>
          </p:nvSpPr>
          <p:spPr>
            <a:xfrm>
              <a:off x="8015628" y="3343869"/>
              <a:ext cx="318477" cy="299552"/>
            </a:xfrm>
            <a:custGeom>
              <a:avLst/>
              <a:gdLst>
                <a:gd name="connsiteX0" fmla="*/ 170355 w 262509"/>
                <a:gd name="connsiteY0" fmla="*/ 246841 h 246910"/>
                <a:gd name="connsiteX1" fmla="*/ 256652 w 262509"/>
                <a:gd name="connsiteY1" fmla="*/ 183024 h 246910"/>
                <a:gd name="connsiteX2" fmla="*/ 197883 w 262509"/>
                <a:gd name="connsiteY2" fmla="*/ 57389 h 246910"/>
                <a:gd name="connsiteX3" fmla="*/ 192644 w 262509"/>
                <a:gd name="connsiteY3" fmla="*/ 55770 h 246910"/>
                <a:gd name="connsiteX4" fmla="*/ 192644 w 262509"/>
                <a:gd name="connsiteY4" fmla="*/ 55770 h 246910"/>
                <a:gd name="connsiteX5" fmla="*/ 43006 w 262509"/>
                <a:gd name="connsiteY5" fmla="*/ 1477 h 246910"/>
                <a:gd name="connsiteX6" fmla="*/ 12936 w 262509"/>
                <a:gd name="connsiteY6" fmla="*/ 15403 h 246910"/>
                <a:gd name="connsiteX7" fmla="*/ 12907 w 262509"/>
                <a:gd name="connsiteY7" fmla="*/ 15479 h 246910"/>
                <a:gd name="connsiteX8" fmla="*/ 12907 w 262509"/>
                <a:gd name="connsiteY8" fmla="*/ 16908 h 246910"/>
                <a:gd name="connsiteX9" fmla="*/ 26833 w 262509"/>
                <a:gd name="connsiteY9" fmla="*/ 46978 h 246910"/>
                <a:gd name="connsiteX10" fmla="*/ 26909 w 262509"/>
                <a:gd name="connsiteY10" fmla="*/ 47007 h 246910"/>
                <a:gd name="connsiteX11" fmla="*/ 33100 w 262509"/>
                <a:gd name="connsiteY11" fmla="*/ 49293 h 246910"/>
                <a:gd name="connsiteX12" fmla="*/ 3030 w 262509"/>
                <a:gd name="connsiteY12" fmla="*/ 63218 h 246910"/>
                <a:gd name="connsiteX13" fmla="*/ 3001 w 262509"/>
                <a:gd name="connsiteY13" fmla="*/ 63294 h 246910"/>
                <a:gd name="connsiteX14" fmla="*/ 2430 w 262509"/>
                <a:gd name="connsiteY14" fmla="*/ 64723 h 246910"/>
                <a:gd name="connsiteX15" fmla="*/ 16526 w 262509"/>
                <a:gd name="connsiteY15" fmla="*/ 94822 h 246910"/>
                <a:gd name="connsiteX16" fmla="*/ 31576 w 262509"/>
                <a:gd name="connsiteY16" fmla="*/ 100251 h 246910"/>
                <a:gd name="connsiteX17" fmla="*/ 1477 w 262509"/>
                <a:gd name="connsiteY17" fmla="*/ 114348 h 246910"/>
                <a:gd name="connsiteX18" fmla="*/ 1477 w 262509"/>
                <a:gd name="connsiteY18" fmla="*/ 115777 h 246910"/>
                <a:gd name="connsiteX19" fmla="*/ 15403 w 262509"/>
                <a:gd name="connsiteY19" fmla="*/ 145848 h 246910"/>
                <a:gd name="connsiteX20" fmla="*/ 15479 w 262509"/>
                <a:gd name="connsiteY20" fmla="*/ 145876 h 246910"/>
                <a:gd name="connsiteX21" fmla="*/ 36148 w 262509"/>
                <a:gd name="connsiteY21" fmla="*/ 153401 h 246910"/>
                <a:gd name="connsiteX22" fmla="*/ 6078 w 262509"/>
                <a:gd name="connsiteY22" fmla="*/ 167326 h 246910"/>
                <a:gd name="connsiteX23" fmla="*/ 6049 w 262509"/>
                <a:gd name="connsiteY23" fmla="*/ 167403 h 246910"/>
                <a:gd name="connsiteX24" fmla="*/ 5478 w 262509"/>
                <a:gd name="connsiteY24" fmla="*/ 168831 h 246910"/>
                <a:gd name="connsiteX25" fmla="*/ 19574 w 262509"/>
                <a:gd name="connsiteY25" fmla="*/ 198930 h 246910"/>
                <a:gd name="connsiteX26" fmla="*/ 133874 w 262509"/>
                <a:gd name="connsiteY26" fmla="*/ 239221 h 246910"/>
                <a:gd name="connsiteX27" fmla="*/ 162449 w 262509"/>
                <a:gd name="connsiteY27" fmla="*/ 245984 h 246910"/>
                <a:gd name="connsiteX28" fmla="*/ 170355 w 262509"/>
                <a:gd name="connsiteY28" fmla="*/ 246841 h 246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62509" h="246910">
                  <a:moveTo>
                    <a:pt x="170355" y="246841"/>
                  </a:moveTo>
                  <a:cubicBezTo>
                    <a:pt x="207979" y="249032"/>
                    <a:pt x="244365" y="216742"/>
                    <a:pt x="256652" y="183024"/>
                  </a:cubicBezTo>
                  <a:cubicBezTo>
                    <a:pt x="275102" y="132103"/>
                    <a:pt x="248794" y="75867"/>
                    <a:pt x="197883" y="57389"/>
                  </a:cubicBezTo>
                  <a:cubicBezTo>
                    <a:pt x="196168" y="56722"/>
                    <a:pt x="194359" y="56246"/>
                    <a:pt x="192644" y="55770"/>
                  </a:cubicBezTo>
                  <a:lnTo>
                    <a:pt x="192644" y="55770"/>
                  </a:lnTo>
                  <a:lnTo>
                    <a:pt x="43006" y="1477"/>
                  </a:lnTo>
                  <a:cubicBezTo>
                    <a:pt x="30862" y="-2981"/>
                    <a:pt x="17393" y="3249"/>
                    <a:pt x="12936" y="15403"/>
                  </a:cubicBezTo>
                  <a:cubicBezTo>
                    <a:pt x="12926" y="15422"/>
                    <a:pt x="12917" y="15450"/>
                    <a:pt x="12907" y="15479"/>
                  </a:cubicBezTo>
                  <a:lnTo>
                    <a:pt x="12907" y="16908"/>
                  </a:lnTo>
                  <a:cubicBezTo>
                    <a:pt x="8450" y="29052"/>
                    <a:pt x="14679" y="42520"/>
                    <a:pt x="26833" y="46978"/>
                  </a:cubicBezTo>
                  <a:cubicBezTo>
                    <a:pt x="26852" y="46988"/>
                    <a:pt x="26880" y="46997"/>
                    <a:pt x="26909" y="47007"/>
                  </a:cubicBezTo>
                  <a:lnTo>
                    <a:pt x="33100" y="49293"/>
                  </a:lnTo>
                  <a:cubicBezTo>
                    <a:pt x="20956" y="44835"/>
                    <a:pt x="7487" y="51064"/>
                    <a:pt x="3030" y="63218"/>
                  </a:cubicBezTo>
                  <a:cubicBezTo>
                    <a:pt x="3020" y="63237"/>
                    <a:pt x="3011" y="63266"/>
                    <a:pt x="3001" y="63294"/>
                  </a:cubicBezTo>
                  <a:lnTo>
                    <a:pt x="2430" y="64723"/>
                  </a:lnTo>
                  <a:cubicBezTo>
                    <a:pt x="-1971" y="76925"/>
                    <a:pt x="4335" y="90393"/>
                    <a:pt x="16526" y="94822"/>
                  </a:cubicBezTo>
                  <a:lnTo>
                    <a:pt x="31576" y="100251"/>
                  </a:lnTo>
                  <a:cubicBezTo>
                    <a:pt x="19374" y="95851"/>
                    <a:pt x="5906" y="102156"/>
                    <a:pt x="1477" y="114348"/>
                  </a:cubicBezTo>
                  <a:lnTo>
                    <a:pt x="1477" y="115777"/>
                  </a:lnTo>
                  <a:cubicBezTo>
                    <a:pt x="-2981" y="127922"/>
                    <a:pt x="3249" y="141390"/>
                    <a:pt x="15403" y="145848"/>
                  </a:cubicBezTo>
                  <a:cubicBezTo>
                    <a:pt x="15422" y="145857"/>
                    <a:pt x="15450" y="145867"/>
                    <a:pt x="15479" y="145876"/>
                  </a:cubicBezTo>
                  <a:lnTo>
                    <a:pt x="36148" y="153401"/>
                  </a:lnTo>
                  <a:cubicBezTo>
                    <a:pt x="24004" y="148943"/>
                    <a:pt x="10535" y="155172"/>
                    <a:pt x="6078" y="167326"/>
                  </a:cubicBezTo>
                  <a:cubicBezTo>
                    <a:pt x="6068" y="167345"/>
                    <a:pt x="6058" y="167374"/>
                    <a:pt x="6049" y="167403"/>
                  </a:cubicBezTo>
                  <a:lnTo>
                    <a:pt x="5478" y="168831"/>
                  </a:lnTo>
                  <a:cubicBezTo>
                    <a:pt x="1077" y="181033"/>
                    <a:pt x="7383" y="194501"/>
                    <a:pt x="19574" y="198930"/>
                  </a:cubicBezTo>
                  <a:cubicBezTo>
                    <a:pt x="71867" y="217980"/>
                    <a:pt x="80344" y="224553"/>
                    <a:pt x="133874" y="239221"/>
                  </a:cubicBezTo>
                  <a:cubicBezTo>
                    <a:pt x="143399" y="241888"/>
                    <a:pt x="152924" y="244079"/>
                    <a:pt x="162449" y="245984"/>
                  </a:cubicBezTo>
                  <a:cubicBezTo>
                    <a:pt x="165059" y="246441"/>
                    <a:pt x="167707" y="246727"/>
                    <a:pt x="170355" y="246841"/>
                  </a:cubicBezTo>
                  <a:close/>
                </a:path>
              </a:pathLst>
            </a:custGeom>
            <a:solidFill>
              <a:srgbClr val="A94C27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7BFB9C09-336E-4413-B2D5-9798D6CA44A6}"/>
                </a:ext>
              </a:extLst>
            </p:cNvPr>
            <p:cNvSpPr/>
            <p:nvPr/>
          </p:nvSpPr>
          <p:spPr>
            <a:xfrm>
              <a:off x="8044880" y="3401432"/>
              <a:ext cx="41484" cy="15022"/>
            </a:xfrm>
            <a:custGeom>
              <a:avLst/>
              <a:gdLst>
                <a:gd name="connsiteX0" fmla="*/ 34195 w 34194"/>
                <a:gd name="connsiteY0" fmla="*/ 12382 h 12382"/>
                <a:gd name="connsiteX1" fmla="*/ 0 w 34194"/>
                <a:gd name="connsiteY1" fmla="*/ 0 h 12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4194" h="12382">
                  <a:moveTo>
                    <a:pt x="34195" y="12382"/>
                  </a:moveTo>
                  <a:lnTo>
                    <a:pt x="0" y="0"/>
                  </a:lnTo>
                </a:path>
              </a:pathLst>
            </a:custGeom>
            <a:ln w="9525" cap="flat">
              <a:solidFill>
                <a:srgbClr val="0A102A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A9B7EC0B-3070-44B0-AE2A-A1F4B0E50CC9}"/>
                </a:ext>
              </a:extLst>
            </p:cNvPr>
            <p:cNvSpPr/>
            <p:nvPr/>
          </p:nvSpPr>
          <p:spPr>
            <a:xfrm>
              <a:off x="8036445" y="3460714"/>
              <a:ext cx="44605" cy="16178"/>
            </a:xfrm>
            <a:custGeom>
              <a:avLst/>
              <a:gdLst>
                <a:gd name="connsiteX0" fmla="*/ 36767 w 36766"/>
                <a:gd name="connsiteY0" fmla="*/ 13335 h 13335"/>
                <a:gd name="connsiteX1" fmla="*/ 0 w 36766"/>
                <a:gd name="connsiteY1" fmla="*/ 0 h 13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6766" h="13335">
                  <a:moveTo>
                    <a:pt x="36767" y="13335"/>
                  </a:moveTo>
                  <a:lnTo>
                    <a:pt x="0" y="0"/>
                  </a:lnTo>
                </a:path>
              </a:pathLst>
            </a:custGeom>
            <a:ln w="9525" cap="flat">
              <a:solidFill>
                <a:srgbClr val="0A102A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892D2B6F-DC8A-45BE-841C-87C3097CDC0D}"/>
                </a:ext>
              </a:extLst>
            </p:cNvPr>
            <p:cNvSpPr/>
            <p:nvPr/>
          </p:nvSpPr>
          <p:spPr>
            <a:xfrm>
              <a:off x="8032862" y="3520342"/>
              <a:ext cx="49342" cy="18027"/>
            </a:xfrm>
            <a:custGeom>
              <a:avLst/>
              <a:gdLst>
                <a:gd name="connsiteX0" fmla="*/ 40672 w 40671"/>
                <a:gd name="connsiteY0" fmla="*/ 14859 h 14859"/>
                <a:gd name="connsiteX1" fmla="*/ 0 w 40671"/>
                <a:gd name="connsiteY1" fmla="*/ 0 h 14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71" h="14859">
                  <a:moveTo>
                    <a:pt x="40672" y="14859"/>
                  </a:moveTo>
                  <a:lnTo>
                    <a:pt x="0" y="0"/>
                  </a:lnTo>
                </a:path>
              </a:pathLst>
            </a:custGeom>
            <a:ln w="9525" cap="flat">
              <a:solidFill>
                <a:srgbClr val="0A102A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5C6438FB-AF78-490A-B7D7-D6C512EA9F90}"/>
                </a:ext>
              </a:extLst>
            </p:cNvPr>
            <p:cNvSpPr/>
            <p:nvPr/>
          </p:nvSpPr>
          <p:spPr>
            <a:xfrm>
              <a:off x="8976505" y="3428492"/>
              <a:ext cx="478236" cy="414601"/>
            </a:xfrm>
            <a:custGeom>
              <a:avLst/>
              <a:gdLst>
                <a:gd name="connsiteX0" fmla="*/ 36 w 394193"/>
                <a:gd name="connsiteY0" fmla="*/ 162803 h 341741"/>
                <a:gd name="connsiteX1" fmla="*/ 141768 w 394193"/>
                <a:gd name="connsiteY1" fmla="*/ 341778 h 341741"/>
                <a:gd name="connsiteX2" fmla="*/ 343222 w 394193"/>
                <a:gd name="connsiteY2" fmla="*/ 208428 h 341741"/>
                <a:gd name="connsiteX3" fmla="*/ 375483 w 394193"/>
                <a:gd name="connsiteY3" fmla="*/ 51275 h 341741"/>
                <a:gd name="connsiteX4" fmla="*/ 375225 w 394193"/>
                <a:gd name="connsiteY4" fmla="*/ 50884 h 341741"/>
                <a:gd name="connsiteX5" fmla="*/ 356175 w 394193"/>
                <a:gd name="connsiteY5" fmla="*/ 28500 h 341741"/>
                <a:gd name="connsiteX6" fmla="*/ 217682 w 394193"/>
                <a:gd name="connsiteY6" fmla="*/ 18975 h 341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4193" h="341741">
                  <a:moveTo>
                    <a:pt x="36" y="162803"/>
                  </a:moveTo>
                  <a:lnTo>
                    <a:pt x="141768" y="341778"/>
                  </a:lnTo>
                  <a:lnTo>
                    <a:pt x="343222" y="208428"/>
                  </a:lnTo>
                  <a:cubicBezTo>
                    <a:pt x="395524" y="173938"/>
                    <a:pt x="409973" y="103576"/>
                    <a:pt x="375483" y="51275"/>
                  </a:cubicBezTo>
                  <a:cubicBezTo>
                    <a:pt x="375397" y="51141"/>
                    <a:pt x="375312" y="51017"/>
                    <a:pt x="375225" y="50884"/>
                  </a:cubicBezTo>
                  <a:cubicBezTo>
                    <a:pt x="369854" y="42645"/>
                    <a:pt x="363453" y="35120"/>
                    <a:pt x="356175" y="28500"/>
                  </a:cubicBezTo>
                  <a:cubicBezTo>
                    <a:pt x="317447" y="-5552"/>
                    <a:pt x="260707" y="-9457"/>
                    <a:pt x="217682" y="18975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F511A7A5-E84B-4367-B96F-FCCAFEB005A5}"/>
                </a:ext>
              </a:extLst>
            </p:cNvPr>
            <p:cNvSpPr/>
            <p:nvPr/>
          </p:nvSpPr>
          <p:spPr>
            <a:xfrm>
              <a:off x="8593722" y="3625730"/>
              <a:ext cx="554501" cy="465584"/>
            </a:xfrm>
            <a:custGeom>
              <a:avLst/>
              <a:gdLst>
                <a:gd name="connsiteX0" fmla="*/ 18942 w 457055"/>
                <a:gd name="connsiteY0" fmla="*/ 332935 h 383764"/>
                <a:gd name="connsiteX1" fmla="*/ 37992 w 457055"/>
                <a:gd name="connsiteY1" fmla="*/ 355223 h 383764"/>
                <a:gd name="connsiteX2" fmla="*/ 176390 w 457055"/>
                <a:gd name="connsiteY2" fmla="*/ 364748 h 383764"/>
                <a:gd name="connsiteX3" fmla="*/ 410990 w 457055"/>
                <a:gd name="connsiteY3" fmla="*/ 209491 h 383764"/>
                <a:gd name="connsiteX4" fmla="*/ 457092 w 457055"/>
                <a:gd name="connsiteY4" fmla="*/ 179011 h 383764"/>
                <a:gd name="connsiteX5" fmla="*/ 315360 w 457055"/>
                <a:gd name="connsiteY5" fmla="*/ 36 h 383764"/>
                <a:gd name="connsiteX6" fmla="*/ 290500 w 457055"/>
                <a:gd name="connsiteY6" fmla="*/ 16514 h 383764"/>
                <a:gd name="connsiteX7" fmla="*/ 51041 w 457055"/>
                <a:gd name="connsiteY7" fmla="*/ 175296 h 383764"/>
                <a:gd name="connsiteX8" fmla="*/ 18913 w 457055"/>
                <a:gd name="connsiteY8" fmla="*/ 332887 h 383764"/>
                <a:gd name="connsiteX9" fmla="*/ 18942 w 457055"/>
                <a:gd name="connsiteY9" fmla="*/ 332935 h 383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7055" h="383764">
                  <a:moveTo>
                    <a:pt x="18942" y="332935"/>
                  </a:moveTo>
                  <a:cubicBezTo>
                    <a:pt x="24257" y="341193"/>
                    <a:pt x="30667" y="348689"/>
                    <a:pt x="37992" y="355223"/>
                  </a:cubicBezTo>
                  <a:cubicBezTo>
                    <a:pt x="76625" y="389427"/>
                    <a:pt x="133442" y="393333"/>
                    <a:pt x="176390" y="364748"/>
                  </a:cubicBezTo>
                  <a:lnTo>
                    <a:pt x="410990" y="209491"/>
                  </a:lnTo>
                  <a:lnTo>
                    <a:pt x="457092" y="179011"/>
                  </a:lnTo>
                  <a:lnTo>
                    <a:pt x="315360" y="36"/>
                  </a:lnTo>
                  <a:lnTo>
                    <a:pt x="290500" y="16514"/>
                  </a:lnTo>
                  <a:lnTo>
                    <a:pt x="51041" y="175296"/>
                  </a:lnTo>
                  <a:cubicBezTo>
                    <a:pt x="-1347" y="209938"/>
                    <a:pt x="-15729" y="280499"/>
                    <a:pt x="18913" y="332887"/>
                  </a:cubicBezTo>
                  <a:cubicBezTo>
                    <a:pt x="18923" y="332906"/>
                    <a:pt x="18932" y="332916"/>
                    <a:pt x="18942" y="332935"/>
                  </a:cubicBezTo>
                  <a:close/>
                </a:path>
              </a:pathLst>
            </a:custGeom>
            <a:solidFill>
              <a:srgbClr val="A94C27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34CAA130-9329-4DC0-A0FA-CE611F75C4EC}"/>
                </a:ext>
              </a:extLst>
            </p:cNvPr>
            <p:cNvSpPr/>
            <p:nvPr/>
          </p:nvSpPr>
          <p:spPr>
            <a:xfrm>
              <a:off x="8176616" y="3460367"/>
              <a:ext cx="671607" cy="585992"/>
            </a:xfrm>
            <a:custGeom>
              <a:avLst/>
              <a:gdLst>
                <a:gd name="connsiteX0" fmla="*/ 528293 w 553582"/>
                <a:gd name="connsiteY0" fmla="*/ 463142 h 483012"/>
                <a:gd name="connsiteX1" fmla="*/ 528293 w 553582"/>
                <a:gd name="connsiteY1" fmla="*/ 463142 h 483012"/>
                <a:gd name="connsiteX2" fmla="*/ 511815 w 553582"/>
                <a:gd name="connsiteY2" fmla="*/ 303026 h 483012"/>
                <a:gd name="connsiteX3" fmla="*/ 97191 w 553582"/>
                <a:gd name="connsiteY3" fmla="*/ 36 h 483012"/>
                <a:gd name="connsiteX4" fmla="*/ 36 w 553582"/>
                <a:gd name="connsiteY4" fmla="*/ 142911 h 483012"/>
                <a:gd name="connsiteX5" fmla="*/ 373416 w 553582"/>
                <a:gd name="connsiteY5" fmla="*/ 483049 h 483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3582" h="483012">
                  <a:moveTo>
                    <a:pt x="528293" y="463142"/>
                  </a:moveTo>
                  <a:lnTo>
                    <a:pt x="528293" y="463142"/>
                  </a:lnTo>
                  <a:cubicBezTo>
                    <a:pt x="567679" y="414297"/>
                    <a:pt x="560325" y="342831"/>
                    <a:pt x="511815" y="303026"/>
                  </a:cubicBezTo>
                  <a:lnTo>
                    <a:pt x="97191" y="36"/>
                  </a:lnTo>
                  <a:lnTo>
                    <a:pt x="36" y="142911"/>
                  </a:lnTo>
                  <a:lnTo>
                    <a:pt x="373416" y="483049"/>
                  </a:lnTo>
                </a:path>
              </a:pathLst>
            </a:custGeom>
            <a:solidFill>
              <a:srgbClr val="A94C27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350"/>
            </a:p>
          </p:txBody>
        </p:sp>
      </p:grpSp>
      <p:sp>
        <p:nvSpPr>
          <p:cNvPr id="149" name="Rectangle 148">
            <a:extLst>
              <a:ext uri="{FF2B5EF4-FFF2-40B4-BE49-F238E27FC236}">
                <a16:creationId xmlns:a16="http://schemas.microsoft.com/office/drawing/2014/main" id="{3006312B-2B7F-4676-83EA-20F33702CF9C}"/>
              </a:ext>
            </a:extLst>
          </p:cNvPr>
          <p:cNvSpPr/>
          <p:nvPr/>
        </p:nvSpPr>
        <p:spPr>
          <a:xfrm>
            <a:off x="2076324" y="507487"/>
            <a:ext cx="4991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GENDER EQUALITY IN RELATIONSHIPS</a:t>
            </a:r>
            <a:endParaRPr lang="en-IN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6431FD4D-AD31-440F-9B46-4B4DAA5E91F3}"/>
              </a:ext>
            </a:extLst>
          </p:cNvPr>
          <p:cNvGrpSpPr/>
          <p:nvPr/>
        </p:nvGrpSpPr>
        <p:grpSpPr>
          <a:xfrm>
            <a:off x="3310258" y="999317"/>
            <a:ext cx="2523485" cy="34289"/>
            <a:chOff x="4880532" y="1085629"/>
            <a:chExt cx="3364646" cy="45719"/>
          </a:xfrm>
        </p:grpSpPr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97C1D40D-B1C0-44C6-AE7D-633CABD28EB6}"/>
                </a:ext>
              </a:extLst>
            </p:cNvPr>
            <p:cNvCxnSpPr>
              <a:cxnSpLocks/>
            </p:cNvCxnSpPr>
            <p:nvPr/>
          </p:nvCxnSpPr>
          <p:spPr>
            <a:xfrm>
              <a:off x="4880532" y="1095236"/>
              <a:ext cx="336464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787D9AB3-F183-41F8-8635-384C08E6DA95}"/>
                </a:ext>
              </a:extLst>
            </p:cNvPr>
            <p:cNvSpPr/>
            <p:nvPr/>
          </p:nvSpPr>
          <p:spPr>
            <a:xfrm>
              <a:off x="5827525" y="1085629"/>
              <a:ext cx="147066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50"/>
            </a:p>
          </p:txBody>
        </p:sp>
      </p:grpSp>
    </p:spTree>
    <p:extLst>
      <p:ext uri="{BB962C8B-B14F-4D97-AF65-F5344CB8AC3E}">
        <p14:creationId xmlns:p14="http://schemas.microsoft.com/office/powerpoint/2010/main" val="550094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4">
            <a:extLst>
              <a:ext uri="{FF2B5EF4-FFF2-40B4-BE49-F238E27FC236}">
                <a16:creationId xmlns:a16="http://schemas.microsoft.com/office/drawing/2014/main" id="{2BC7C984-F76E-8C49-9D7E-DA25531FD1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4363"/>
            <a:ext cx="9154264" cy="5149273"/>
          </a:xfrm>
        </p:spPr>
      </p:pic>
    </p:spTree>
    <p:extLst>
      <p:ext uri="{BB962C8B-B14F-4D97-AF65-F5344CB8AC3E}">
        <p14:creationId xmlns:p14="http://schemas.microsoft.com/office/powerpoint/2010/main" val="1053390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LOR 3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D9043D"/>
      </a:accent1>
      <a:accent2>
        <a:srgbClr val="034AA6"/>
      </a:accent2>
      <a:accent3>
        <a:srgbClr val="05AFF2"/>
      </a:accent3>
      <a:accent4>
        <a:srgbClr val="03A688"/>
      </a:accent4>
      <a:accent5>
        <a:srgbClr val="F2B705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E237EF4BBF84845A469ED43DE13BC4D" ma:contentTypeVersion="8" ma:contentTypeDescription="Criar um novo documento." ma:contentTypeScope="" ma:versionID="3cb4a9e3c823c600e5b9f40a51426801">
  <xsd:schema xmlns:xsd="http://www.w3.org/2001/XMLSchema" xmlns:xs="http://www.w3.org/2001/XMLSchema" xmlns:p="http://schemas.microsoft.com/office/2006/metadata/properties" xmlns:ns2="5fe5bdd6-955a-4d47-9512-97ac436816ac" targetNamespace="http://schemas.microsoft.com/office/2006/metadata/properties" ma:root="true" ma:fieldsID="d887c0eadaa6aa771dd29592ebd800de" ns2:_="">
    <xsd:import namespace="5fe5bdd6-955a-4d47-9512-97ac436816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e5bdd6-955a-4d47-9512-97ac436816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23DF4B7-5F3F-417D-B15D-CAC2DE92910E}"/>
</file>

<file path=customXml/itemProps2.xml><?xml version="1.0" encoding="utf-8"?>
<ds:datastoreItem xmlns:ds="http://schemas.openxmlformats.org/officeDocument/2006/customXml" ds:itemID="{08D090CA-2BA2-4C2F-91CC-8E6FD6A8ABA2}"/>
</file>

<file path=customXml/itemProps3.xml><?xml version="1.0" encoding="utf-8"?>
<ds:datastoreItem xmlns:ds="http://schemas.openxmlformats.org/officeDocument/2006/customXml" ds:itemID="{81AC2E8E-B92F-44D1-B84D-8C7265A7EEC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</TotalTime>
  <Words>71</Words>
  <Application>Microsoft Office PowerPoint</Application>
  <PresentationFormat>Apresentação no Ecrã (4:3)</PresentationFormat>
  <Paragraphs>4</Paragraphs>
  <Slides>3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Rayappan J</dc:creator>
  <cp:lastModifiedBy>Erasmus Grupo10</cp:lastModifiedBy>
  <cp:revision>34</cp:revision>
  <dcterms:created xsi:type="dcterms:W3CDTF">2021-02-10T05:35:43Z</dcterms:created>
  <dcterms:modified xsi:type="dcterms:W3CDTF">2022-03-17T18:09:23Z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0x0101006E237EF4BBF84845A469ED43DE13BC4D</vt:lpwstr>
  </property>
</Properties>
</file>