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B82950-1DA0-44DD-B736-4EF4A44CE3EA}" type="datetimeFigureOut">
              <a:rPr lang="el-GR" smtClean="0"/>
              <a:t>21/10/2015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A16F99-448E-4740-BE74-27E40280379D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16F99-448E-4740-BE74-27E40280379D}" type="slidenum">
              <a:rPr lang="el-GR" smtClean="0"/>
              <a:t>1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16F99-448E-4740-BE74-27E40280379D}" type="slidenum">
              <a:rPr lang="el-GR" smtClean="0"/>
              <a:t>2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16F99-448E-4740-BE74-27E40280379D}" type="slidenum">
              <a:rPr lang="el-GR" smtClean="0"/>
              <a:t>3</a:t>
            </a:fld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16F99-448E-4740-BE74-27E40280379D}" type="slidenum">
              <a:rPr lang="el-GR" smtClean="0"/>
              <a:t>4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16F99-448E-4740-BE74-27E40280379D}" type="slidenum">
              <a:rPr lang="el-GR" smtClean="0"/>
              <a:t>5</a:t>
            </a:fld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16F99-448E-4740-BE74-27E40280379D}" type="slidenum">
              <a:rPr lang="el-GR" smtClean="0"/>
              <a:t>6</a:t>
            </a:fld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16F99-448E-4740-BE74-27E40280379D}" type="slidenum">
              <a:rPr lang="el-GR" smtClean="0"/>
              <a:t>7</a:t>
            </a:fld>
            <a:endParaRPr 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16F99-448E-4740-BE74-27E40280379D}" type="slidenum">
              <a:rPr lang="el-GR" smtClean="0"/>
              <a:t>8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21/10/2015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21/10/2015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21/10/2015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21/10/2015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21/10/2015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21/10/2015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21/10/2015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21/10/2015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21/10/2015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21/10/2015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21/10/2015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2CEA3-3058-4D43-AE35-B3DA76CB4003}" type="datetimeFigureOut">
              <a:rPr lang="el-GR" smtClean="0"/>
              <a:pPr/>
              <a:t>21/10/2015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bridges that join people.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Slovakia </a:t>
            </a:r>
            <a:r>
              <a:rPr lang="en-US" dirty="0" err="1" smtClean="0"/>
              <a:t>Dnc</a:t>
            </a:r>
            <a:endParaRPr lang="en-US" dirty="0" smtClean="0"/>
          </a:p>
          <a:p>
            <a:endParaRPr lang="el-G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688" y="315913"/>
            <a:ext cx="8301037" cy="622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438" y="244475"/>
            <a:ext cx="8493125" cy="636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279400"/>
            <a:ext cx="8397875" cy="629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279400"/>
            <a:ext cx="8397875" cy="629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388" y="228600"/>
            <a:ext cx="85312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688" y="315913"/>
            <a:ext cx="8301037" cy="622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63" y="365125"/>
            <a:ext cx="8167687" cy="612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Microsoft Office PowerPoint</Application>
  <PresentationFormat>Προβολή στην οθόνη (4:3)</PresentationFormat>
  <Paragraphs>10</Paragraphs>
  <Slides>8</Slides>
  <Notes>8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</vt:i4>
      </vt:variant>
    </vt:vector>
  </HeadingPairs>
  <TitlesOfParts>
    <vt:vector size="9" baseType="lpstr">
      <vt:lpstr>Θέμα του Office</vt:lpstr>
      <vt:lpstr>The bridges that join people.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bridges that join people.</dc:title>
  <dc:creator>ΠΥΛΗ</dc:creator>
  <cp:lastModifiedBy>Argyris</cp:lastModifiedBy>
  <cp:revision>1</cp:revision>
  <dcterms:created xsi:type="dcterms:W3CDTF">2015-10-21T16:02:23Z</dcterms:created>
  <dcterms:modified xsi:type="dcterms:W3CDTF">2015-10-21T16:11:11Z</dcterms:modified>
</cp:coreProperties>
</file>