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732260-DDD2-4CDB-8489-2C8C2B2DC64D}" type="datetimeFigureOut">
              <a:rPr lang="tr-TR" smtClean="0"/>
              <a:pPr/>
              <a:t>26.12.2015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DCC981-BC7D-4E37-AF34-B90567EDF36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Bridges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AHMET GİGİN </a:t>
            </a:r>
          </a:p>
          <a:p>
            <a:r>
              <a:rPr lang="tr-TR" dirty="0" smtClean="0"/>
              <a:t>6TH GRADE LEVEL A</a:t>
            </a:r>
          </a:p>
          <a:p>
            <a:r>
              <a:rPr lang="tr-TR" dirty="0" smtClean="0"/>
              <a:t>ACIBADEM COLLEGE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7120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Cendere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Location</a:t>
            </a:r>
            <a:r>
              <a:rPr lang="tr-TR" b="1" dirty="0" smtClean="0"/>
              <a:t>: </a:t>
            </a:r>
            <a:r>
              <a:rPr lang="tr-TR" dirty="0" smtClean="0"/>
              <a:t>Adıyaman, </a:t>
            </a:r>
            <a:r>
              <a:rPr lang="tr-TR" dirty="0" err="1" smtClean="0"/>
              <a:t>Eskikale</a:t>
            </a:r>
            <a:r>
              <a:rPr lang="tr-TR" dirty="0" smtClean="0"/>
              <a:t> 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</a:t>
            </a:r>
            <a:r>
              <a:rPr lang="tr-TR" dirty="0" smtClean="0"/>
              <a:t> 120 metres</a:t>
            </a:r>
            <a:endParaRPr lang="tr-TR" dirty="0"/>
          </a:p>
          <a:p>
            <a:r>
              <a:rPr lang="tr-TR" b="1" dirty="0" smtClean="0"/>
              <a:t>Age:</a:t>
            </a:r>
            <a:r>
              <a:rPr lang="tr-TR" dirty="0" smtClean="0"/>
              <a:t> 1804 - 1822 </a:t>
            </a:r>
            <a:endParaRPr lang="tr-TR" dirty="0"/>
          </a:p>
          <a:p>
            <a:pPr marL="6858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526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hmet\Desktop\Cendere Köprüs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5"/>
            <a:ext cx="7920880" cy="33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608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Kanuni Sultan Süleyman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Location</a:t>
            </a:r>
            <a:r>
              <a:rPr lang="tr-TR" b="1" dirty="0"/>
              <a:t>: </a:t>
            </a:r>
            <a:r>
              <a:rPr lang="tr-TR" dirty="0" smtClean="0"/>
              <a:t>İstanbul, Büyükçekmece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 </a:t>
            </a:r>
            <a:r>
              <a:rPr lang="tr-TR" dirty="0" smtClean="0"/>
              <a:t>636 metres</a:t>
            </a:r>
            <a:endParaRPr lang="tr-TR" dirty="0"/>
          </a:p>
          <a:p>
            <a:r>
              <a:rPr lang="tr-TR" b="1" dirty="0" smtClean="0"/>
              <a:t>Age: </a:t>
            </a:r>
            <a:r>
              <a:rPr lang="tr-TR" dirty="0" smtClean="0"/>
              <a:t>448 </a:t>
            </a:r>
            <a:r>
              <a:rPr lang="tr-TR" dirty="0" err="1" smtClean="0"/>
              <a:t>years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80263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hmet\Desktop\Kanuni Sultan Süleyman Köprüs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501" y="908720"/>
            <a:ext cx="7056784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93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Demirköprü</a:t>
            </a:r>
            <a:r>
              <a:rPr lang="tr-TR" dirty="0" smtClean="0"/>
              <a:t>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Location</a:t>
            </a:r>
            <a:r>
              <a:rPr lang="tr-TR" b="1" dirty="0"/>
              <a:t>: </a:t>
            </a:r>
            <a:r>
              <a:rPr lang="tr-TR" dirty="0" smtClean="0"/>
              <a:t>Adana,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/>
              <a:t>Reşatbey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Sinanpaşa</a:t>
            </a:r>
            <a:r>
              <a:rPr lang="tr-TR" dirty="0"/>
              <a:t> </a:t>
            </a:r>
            <a:r>
              <a:rPr lang="tr-TR" dirty="0" smtClean="0"/>
              <a:t> 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 </a:t>
            </a:r>
            <a:r>
              <a:rPr lang="tr-TR" dirty="0" smtClean="0"/>
              <a:t>530 metres</a:t>
            </a:r>
            <a:endParaRPr lang="tr-TR" dirty="0"/>
          </a:p>
          <a:p>
            <a:r>
              <a:rPr lang="tr-TR" b="1" dirty="0" smtClean="0"/>
              <a:t>Age: </a:t>
            </a:r>
            <a:r>
              <a:rPr lang="tr-TR" dirty="0" smtClean="0"/>
              <a:t>103 </a:t>
            </a:r>
            <a:r>
              <a:rPr lang="tr-TR" dirty="0" err="1" smtClean="0"/>
              <a:t>years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5980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hmet\Desktop\Demirköpr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23" y="1885730"/>
            <a:ext cx="77547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520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Misis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Location</a:t>
            </a:r>
            <a:r>
              <a:rPr lang="tr-TR" b="1" dirty="0" smtClean="0"/>
              <a:t>: </a:t>
            </a:r>
            <a:r>
              <a:rPr lang="tr-TR" dirty="0" smtClean="0"/>
              <a:t>Adana, Yüreğir 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 ?</a:t>
            </a:r>
            <a:endParaRPr lang="tr-TR" b="1" dirty="0"/>
          </a:p>
          <a:p>
            <a:r>
              <a:rPr lang="tr-TR" b="1" dirty="0" smtClean="0"/>
              <a:t>Construction </a:t>
            </a:r>
            <a:r>
              <a:rPr lang="tr-TR" b="1" dirty="0" err="1" smtClean="0"/>
              <a:t>Date</a:t>
            </a:r>
            <a:r>
              <a:rPr lang="tr-TR" b="1" dirty="0" smtClean="0"/>
              <a:t>: </a:t>
            </a:r>
            <a:r>
              <a:rPr lang="tr-TR" dirty="0"/>
              <a:t>4. Century</a:t>
            </a:r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9508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hmet\Desktop\Misis Köprüs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12776"/>
            <a:ext cx="778172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1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Varda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Location</a:t>
            </a:r>
            <a:r>
              <a:rPr lang="tr-TR" b="1" dirty="0" smtClean="0"/>
              <a:t>: </a:t>
            </a:r>
            <a:r>
              <a:rPr lang="tr-TR" dirty="0" smtClean="0"/>
              <a:t>Adana, Karaisalı 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 </a:t>
            </a:r>
            <a:r>
              <a:rPr lang="tr-TR" dirty="0" smtClean="0"/>
              <a:t>172 metres</a:t>
            </a:r>
            <a:endParaRPr lang="tr-TR" dirty="0"/>
          </a:p>
          <a:p>
            <a:r>
              <a:rPr lang="tr-TR" b="1" dirty="0" smtClean="0"/>
              <a:t>Age: </a:t>
            </a:r>
            <a:r>
              <a:rPr lang="tr-TR" dirty="0" smtClean="0"/>
              <a:t>103 </a:t>
            </a:r>
            <a:r>
              <a:rPr lang="tr-TR" dirty="0" err="1" smtClean="0"/>
              <a:t>years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3748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hmet\Desktop\Varda Köprüs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13" y="1124744"/>
            <a:ext cx="7704856" cy="47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125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Clandras</a:t>
            </a:r>
            <a:r>
              <a:rPr lang="tr-TR" dirty="0" smtClean="0"/>
              <a:t>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Location</a:t>
            </a:r>
            <a:r>
              <a:rPr lang="tr-TR" b="1" dirty="0" smtClean="0"/>
              <a:t>:</a:t>
            </a:r>
            <a:r>
              <a:rPr lang="tr-TR" dirty="0" smtClean="0"/>
              <a:t> Uşak, Karahallı</a:t>
            </a:r>
          </a:p>
          <a:p>
            <a:r>
              <a:rPr lang="tr-TR" b="1" dirty="0" err="1" smtClean="0"/>
              <a:t>Length</a:t>
            </a:r>
            <a:r>
              <a:rPr lang="tr-TR" b="1" dirty="0" smtClean="0"/>
              <a:t>:</a:t>
            </a:r>
            <a:r>
              <a:rPr lang="tr-TR" dirty="0" smtClean="0"/>
              <a:t> 24 metres</a:t>
            </a:r>
          </a:p>
          <a:p>
            <a:r>
              <a:rPr lang="tr-TR" b="1" dirty="0" smtClean="0"/>
              <a:t>Age:</a:t>
            </a:r>
            <a:r>
              <a:rPr lang="tr-TR" dirty="0" smtClean="0"/>
              <a:t> 2500 </a:t>
            </a:r>
            <a:r>
              <a:rPr lang="tr-TR" dirty="0" err="1" smtClean="0"/>
              <a:t>years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4651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Taşköprü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Location</a:t>
            </a:r>
            <a:r>
              <a:rPr lang="tr-TR" b="1" dirty="0" smtClean="0"/>
              <a:t>: </a:t>
            </a:r>
            <a:r>
              <a:rPr lang="tr-TR" dirty="0" smtClean="0"/>
              <a:t>Adana, </a:t>
            </a:r>
            <a:r>
              <a:rPr lang="tr-TR" dirty="0" err="1" smtClean="0"/>
              <a:t>between</a:t>
            </a:r>
            <a:r>
              <a:rPr lang="tr-TR" dirty="0" smtClean="0"/>
              <a:t> Seyhan </a:t>
            </a:r>
            <a:r>
              <a:rPr lang="tr-TR" dirty="0" err="1" smtClean="0"/>
              <a:t>and</a:t>
            </a:r>
            <a:r>
              <a:rPr lang="tr-TR" dirty="0" smtClean="0"/>
              <a:t> Yüreğir  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 </a:t>
            </a:r>
            <a:r>
              <a:rPr lang="tr-TR" dirty="0" smtClean="0"/>
              <a:t>310 metres</a:t>
            </a:r>
            <a:endParaRPr lang="tr-TR" dirty="0"/>
          </a:p>
          <a:p>
            <a:r>
              <a:rPr lang="tr-TR" b="1" dirty="0" smtClean="0"/>
              <a:t>Age: ?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7357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hmet\Desktop\Taşköpr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887922" cy="29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484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</a:rPr>
              <a:t>T</a:t>
            </a:r>
            <a:r>
              <a:rPr lang="tr-TR" sz="7200" b="1" dirty="0" smtClean="0"/>
              <a:t>H</a:t>
            </a:r>
            <a:r>
              <a:rPr lang="tr-TR" sz="7200" b="1" dirty="0" smtClean="0">
                <a:solidFill>
                  <a:srgbClr val="00B0F0"/>
                </a:solidFill>
              </a:rPr>
              <a:t>E</a:t>
            </a:r>
            <a:r>
              <a:rPr lang="tr-TR" sz="7200" b="1" dirty="0" smtClean="0"/>
              <a:t> </a:t>
            </a:r>
            <a:r>
              <a:rPr lang="tr-TR" sz="7200" b="1" dirty="0" smtClean="0">
                <a:solidFill>
                  <a:srgbClr val="FFFF00"/>
                </a:solidFill>
              </a:rPr>
              <a:t>E</a:t>
            </a:r>
            <a:r>
              <a:rPr lang="tr-TR" sz="7200" b="1" dirty="0" smtClean="0">
                <a:solidFill>
                  <a:srgbClr val="7030A0"/>
                </a:solidFill>
              </a:rPr>
              <a:t>N</a:t>
            </a:r>
            <a:r>
              <a:rPr lang="tr-TR" sz="7200" b="1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endParaRPr lang="tr-TR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87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met\Desktop\Clandras Köprüs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39892" cy="52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87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Mecidiye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Location</a:t>
            </a:r>
            <a:r>
              <a:rPr lang="tr-TR" b="1" dirty="0"/>
              <a:t>:</a:t>
            </a:r>
            <a:r>
              <a:rPr lang="tr-TR" dirty="0"/>
              <a:t> </a:t>
            </a:r>
            <a:r>
              <a:rPr lang="tr-TR" dirty="0" smtClean="0"/>
              <a:t>Edirne, Karaağaç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</a:t>
            </a:r>
            <a:r>
              <a:rPr lang="tr-TR" dirty="0" smtClean="0"/>
              <a:t> 263 metres</a:t>
            </a:r>
          </a:p>
          <a:p>
            <a:r>
              <a:rPr lang="tr-TR" b="1" dirty="0" smtClean="0"/>
              <a:t>Age:</a:t>
            </a:r>
            <a:r>
              <a:rPr lang="tr-TR" dirty="0" smtClean="0"/>
              <a:t> 168 </a:t>
            </a:r>
            <a:r>
              <a:rPr lang="tr-TR" dirty="0" err="1" smtClean="0"/>
              <a:t>years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2546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hmet\Desktop\Mecidiye Köprüs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6300"/>
            <a:ext cx="7562379" cy="56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84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Babaeski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Location</a:t>
            </a:r>
            <a:r>
              <a:rPr lang="tr-TR" b="1" dirty="0"/>
              <a:t>:</a:t>
            </a:r>
            <a:r>
              <a:rPr lang="tr-TR" dirty="0"/>
              <a:t> </a:t>
            </a:r>
            <a:r>
              <a:rPr lang="tr-TR" dirty="0" smtClean="0"/>
              <a:t>Kırklareli, Babaeski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</a:t>
            </a:r>
            <a:r>
              <a:rPr lang="tr-TR" dirty="0" smtClean="0"/>
              <a:t> 72 metres</a:t>
            </a:r>
            <a:endParaRPr lang="tr-TR" dirty="0"/>
          </a:p>
          <a:p>
            <a:r>
              <a:rPr lang="tr-TR" b="1" dirty="0" smtClean="0"/>
              <a:t>Age</a:t>
            </a:r>
            <a:r>
              <a:rPr lang="tr-TR" dirty="0" smtClean="0"/>
              <a:t>: 381 </a:t>
            </a:r>
            <a:r>
              <a:rPr lang="tr-TR" dirty="0" err="1" smtClean="0"/>
              <a:t>years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0196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hmet\Desktop\Babaeski Köprüs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227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Irgandı Bridge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Location</a:t>
            </a:r>
            <a:r>
              <a:rPr lang="tr-TR" b="1" dirty="0"/>
              <a:t>: </a:t>
            </a:r>
            <a:r>
              <a:rPr lang="tr-TR" dirty="0" smtClean="0"/>
              <a:t>Bursa, Gökdere</a:t>
            </a:r>
          </a:p>
          <a:p>
            <a:r>
              <a:rPr lang="tr-TR" b="1" dirty="0" err="1" smtClean="0"/>
              <a:t>Lenght</a:t>
            </a:r>
            <a:r>
              <a:rPr lang="tr-TR" b="1" dirty="0" smtClean="0"/>
              <a:t>: ?</a:t>
            </a:r>
            <a:endParaRPr lang="tr-TR" b="1" dirty="0"/>
          </a:p>
          <a:p>
            <a:r>
              <a:rPr lang="tr-TR" b="1" dirty="0" smtClean="0"/>
              <a:t>Age: </a:t>
            </a:r>
            <a:r>
              <a:rPr lang="tr-TR" dirty="0" smtClean="0"/>
              <a:t>573 </a:t>
            </a:r>
            <a:r>
              <a:rPr lang="tr-TR" dirty="0" err="1" smtClean="0"/>
              <a:t>years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6183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hmet\Desktop\Irgandı Köprüs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3734"/>
            <a:ext cx="76410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39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</TotalTime>
  <Words>172</Words>
  <Application>Microsoft Office PowerPoint</Application>
  <PresentationFormat>Ekran Gösterisi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Austin</vt:lpstr>
      <vt:lpstr>Historical Bridges in Turkey</vt:lpstr>
      <vt:lpstr>Clandras Bridge</vt:lpstr>
      <vt:lpstr>Slayt 3</vt:lpstr>
      <vt:lpstr>Mecidiye Bridge</vt:lpstr>
      <vt:lpstr>Slayt 5</vt:lpstr>
      <vt:lpstr>Babaeski Bridge</vt:lpstr>
      <vt:lpstr>Slayt 7</vt:lpstr>
      <vt:lpstr>Irgandı Bridge</vt:lpstr>
      <vt:lpstr>Slayt 9</vt:lpstr>
      <vt:lpstr>Cendere Bridge</vt:lpstr>
      <vt:lpstr>Slayt 11</vt:lpstr>
      <vt:lpstr>Kanuni Sultan Süleyman Bridge</vt:lpstr>
      <vt:lpstr>Slayt 13</vt:lpstr>
      <vt:lpstr>Demirköprü Bridge</vt:lpstr>
      <vt:lpstr>Slayt 15</vt:lpstr>
      <vt:lpstr>Misis Bridge</vt:lpstr>
      <vt:lpstr>Slayt 17</vt:lpstr>
      <vt:lpstr>Varda Bridge</vt:lpstr>
      <vt:lpstr>Slayt 19</vt:lpstr>
      <vt:lpstr>Taşköprü Bridge</vt:lpstr>
      <vt:lpstr>Slayt 21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Bridges in Turkey</dc:title>
  <dc:creator>Ahmet</dc:creator>
  <cp:lastModifiedBy>zümre</cp:lastModifiedBy>
  <cp:revision>9</cp:revision>
  <dcterms:created xsi:type="dcterms:W3CDTF">2015-12-23T20:29:23Z</dcterms:created>
  <dcterms:modified xsi:type="dcterms:W3CDTF">2015-12-26T09:30:01Z</dcterms:modified>
</cp:coreProperties>
</file>