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7" r:id="rId5"/>
    <p:sldId id="278" r:id="rId6"/>
    <p:sldId id="279" r:id="rId7"/>
    <p:sldId id="259" r:id="rId8"/>
    <p:sldId id="272" r:id="rId9"/>
    <p:sldId id="260" r:id="rId10"/>
    <p:sldId id="274" r:id="rId11"/>
    <p:sldId id="261" r:id="rId12"/>
    <p:sldId id="262" r:id="rId13"/>
    <p:sldId id="270" r:id="rId14"/>
    <p:sldId id="263" r:id="rId15"/>
    <p:sldId id="264" r:id="rId16"/>
    <p:sldId id="265" r:id="rId17"/>
    <p:sldId id="271" r:id="rId18"/>
    <p:sldId id="266" r:id="rId19"/>
    <p:sldId id="273" r:id="rId20"/>
    <p:sldId id="268" r:id="rId21"/>
    <p:sldId id="269" r:id="rId22"/>
    <p:sldId id="267" r:id="rId23"/>
    <p:sldId id="276" r:id="rId24"/>
    <p:sldId id="275" r:id="rId25"/>
    <p:sldId id="280" r:id="rId26"/>
    <p:sldId id="283" r:id="rId27"/>
    <p:sldId id="284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94649"/>
  </p:normalViewPr>
  <p:slideViewPr>
    <p:cSldViewPr snapToGrid="0" snapToObjects="1">
      <p:cViewPr varScale="1">
        <p:scale>
          <a:sx n="83" d="100"/>
          <a:sy n="83" d="100"/>
        </p:scale>
        <p:origin x="49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3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AA07A9-CC20-FE4F-97A9-87AB1C3FE21C}" type="datetimeFigureOut">
              <a:rPr lang="en-US" smtClean="0"/>
              <a:t>3/27/20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167471-C712-8B42-8F01-FBF3E424D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CE1F-6714-E541-B242-E9DFB7C65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8774" y="1954923"/>
            <a:ext cx="9144000" cy="3510455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MIGRATION IN FILMS/LITERATURE/ART - </a:t>
            </a:r>
            <a:r>
              <a:rPr lang="en-US" sz="8800" b="1" dirty="0"/>
              <a:t>A UNIQUE WORLD </a:t>
            </a:r>
            <a:endParaRPr lang="en-US" sz="6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5FBAE-13EC-344B-AFE4-611ABAE5C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8774" y="6091094"/>
            <a:ext cx="9144000" cy="666776"/>
          </a:xfrm>
        </p:spPr>
        <p:txBody>
          <a:bodyPr/>
          <a:lstStyle/>
          <a:p>
            <a:pPr algn="r"/>
            <a:r>
              <a:rPr lang="en-US" dirty="0" err="1"/>
              <a:t>Gimnazija</a:t>
            </a:r>
            <a:r>
              <a:rPr lang="en-US" dirty="0"/>
              <a:t> </a:t>
            </a:r>
            <a:r>
              <a:rPr lang="en-US" dirty="0" err="1"/>
              <a:t>Tolmin</a:t>
            </a:r>
            <a:r>
              <a:rPr lang="en-US" dirty="0"/>
              <a:t>, February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A4ED3-A37B-5E42-A2F4-CC6B395FE2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33" y="184611"/>
            <a:ext cx="8913006" cy="22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279" y="0"/>
            <a:ext cx="4571441" cy="6858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843453" y="570152"/>
            <a:ext cx="23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FEAR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96685" y="2029615"/>
            <a:ext cx="266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COLD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2501318" y="3174860"/>
            <a:ext cx="408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HOPELESSNESS</a:t>
            </a:r>
          </a:p>
        </p:txBody>
      </p:sp>
    </p:spTree>
    <p:extLst>
      <p:ext uri="{BB962C8B-B14F-4D97-AF65-F5344CB8AC3E}">
        <p14:creationId xmlns:p14="http://schemas.microsoft.com/office/powerpoint/2010/main" val="24256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5 3.7037E-6 L -0.07565 3.7037E-6 C -0.03711 3.7037E-6 0.01068 0.1375 0.01068 0.24907 L 0.01068 0.49838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2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4 0.19167 L 0.1858 0.43149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86 -0.09259 C 0.26367 -0.07986 0.25117 0.1125 0.2608 0.16991 C 0.27057 0.22732 0.29244 0.22384 0.31054 0.25208 C 0.32864 0.28009 0.36263 0.34838 0.3694 0.33889 C 0.38033 0.3257 0.39453 0.21111 0.4056 0.19769 " pathEditMode="relative" rAng="0" ptsTypes="AAAAA">
                                      <p:cBhvr>
                                        <p:cTn id="10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470" y="-794"/>
            <a:ext cx="9145059" cy="6858794"/>
          </a:xfrm>
        </p:spPr>
      </p:pic>
      <p:sp>
        <p:nvSpPr>
          <p:cNvPr id="5" name="PoljeZBesedilom 4"/>
          <p:cNvSpPr txBox="1"/>
          <p:nvPr/>
        </p:nvSpPr>
        <p:spPr>
          <a:xfrm>
            <a:off x="274320" y="1828800"/>
            <a:ext cx="21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BRIBERY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170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HOPE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8" y="4239491"/>
            <a:ext cx="312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LONELINESS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12 -0.14467 L 0.16614 0.05278 C 0.15716 0.09468 0.15208 0.15671 0.15208 0.22153 C 0.15208 0.29583 0.15716 0.3544 0.16614 0.3963 L 0.20612 0.59398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5 0.39098 C 0.13945 0.42593 0.20182 0.45301 0.27761 0.45301 C 0.35599 0.45301 0.41849 0.42593 0.41849 0.39098 C 0.41849 0.35602 0.48086 0.32894 0.55925 0.32894 C 0.63503 0.32894 0.69766 0.35602 0.69766 0.39098 " pathEditMode="relative" rAng="0" ptsTypes="AAA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0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93 -0.55695 L 0.57683 -0.11759 " pathEditMode="relative" rAng="0" ptsTypes="AA">
                                      <p:cBhvr>
                                        <p:cTn id="10" dur="7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274320" y="1828800"/>
            <a:ext cx="29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SUSPENSE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554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ABANDONED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PLACES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681750" y="766296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RUINS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26 -0.09583 C 0.10026 -0.17546 0.17148 -0.2368 0.25794 -0.2368 C 0.34713 -0.2368 0.41849 -0.17546 0.41849 -0.09583 C 0.41849 -0.01643 0.48971 0.04514 0.5789 0.04514 C 0.66536 0.04514 0.73672 -0.01643 0.73672 -0.09583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38727 L 0.27982 0.38727 C 0.40521 0.38727 0.5599 0.21574 0.5599 0.07662 L 0.5599 -0.23379 " pathEditMode="relative" rAng="0" ptsTypes="AAAA">
                                      <p:cBhvr>
                                        <p:cTn id="8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01 0.37083 C -0.3164 0.28819 -0.18099 0.1662 -0.13138 0.10949 C -0.08164 0.05254 -0.06614 0.02106 -0.01784 0.03009 C 0.03047 0.03935 0.11706 0.00162 0.1586 0.16458 C 0.11706 0.325 -0.04935 0.57014 -0.12851 0.6044 C -0.20716 0.63912 -0.27526 0.53217 -0.31601 0.37083 Z " pathEditMode="relative" rAng="0" ptsTypes="A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07" y="0"/>
            <a:ext cx="10249585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1030778" y="695094"/>
            <a:ext cx="21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SHELTER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151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RAIN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8" y="4239491"/>
            <a:ext cx="283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DANGER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65846 0.5407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17" y="27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2 -0.0132 L 0.23281 0.18958 C 0.27044 0.23541 0.32708 0.26018 0.38646 0.26018 C 0.45404 0.26018 0.5082 0.23541 0.54583 0.18958 L 0.72695 -0.0132 " pathEditMode="relative" rAng="0" ptsTypes="AAAAA">
                                      <p:cBhvr>
                                        <p:cTn id="8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13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98 -0.28519 L 0.09401 -0.13889 C 0.08502 -0.10787 0.07994 -0.06181 0.07994 -0.01366 C 0.07994 0.0412 0.08502 0.08449 0.09401 0.11551 L 0.13398 0.26204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1030777" y="695094"/>
            <a:ext cx="2783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DISTRUST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151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HATE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8" y="4239491"/>
            <a:ext cx="255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HUNGER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71419 0.56412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2 -0.0132 L 0.23281 0.18958 C 0.27044 0.23541 0.32708 0.26018 0.38646 0.26018 C 0.45404 0.26018 0.5082 0.23541 0.54583 0.18958 L 0.72695 -0.0132 " pathEditMode="relative" rAng="0" ptsTypes="AAAAA">
                                      <p:cBhvr>
                                        <p:cTn id="8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13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8 -0.30834 L -0.01849 -0.16204 C -0.02748 -0.13102 -0.03256 -0.08496 -0.03256 -0.03681 C -0.03256 0.01805 -0.02748 0.06134 -0.01849 0.09236 L 0.02148 0.23889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274319" y="1828800"/>
            <a:ext cx="331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CAPITALISM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32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BARBED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WIRE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98515" y="4343400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GRIEF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4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47 -0.21366 C 0.45313 -0.21366 0.57292 -0.06389 0.57292 0.12153 C 0.57292 0.30625 0.45313 0.45694 0.30547 0.45694 C 0.15795 0.45694 0.03841 0.30625 0.03841 0.12153 C 0.03841 -0.06389 0.15795 -0.21366 0.30547 -0.21366 Z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3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794 L -2.08333E-7 0.17292 C -2.08333E-7 0.28635 0.18958 0.42662 0.34362 0.42662 L 0.68737 0.42662 " pathEditMode="relative" rAng="0" ptsTypes="AA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62" y="25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79 -0.09815 L 0.76185 -0.40486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58" y="1"/>
            <a:ext cx="10302587" cy="686839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74319" y="1828800"/>
            <a:ext cx="417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EMOTIONAL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BOND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222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HOPE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9" y="4239491"/>
            <a:ext cx="283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POVERTY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13241 C 0.06133 -0.06667 0.11484 -0.01551 0.18047 -0.01551 C 0.24766 -0.01551 0.30169 -0.06667 0.30169 -0.13241 C 0.30169 -0.19815 0.35573 -0.24908 0.42279 -0.24908 C 0.48841 -0.24908 0.54258 -0.19815 0.54258 -0.13241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3 -0.31921 L 0.74895 0.38565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35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-0.00371 C 0.07774 0.0493 0.08828 0.12338 0.12565 0.12222 C 0.17995 0.12222 0.18399 -0.1257 0.24857 -0.12662 C 0.3069 -0.12662 0.27565 0.09028 0.33177 0.08935 C 0.39011 0.08935 0.35886 -0.06759 0.42162 -0.06759 C 0.47774 -0.06759 0.44649 0.03819 0.49636 0.03819 C 0.5444 0.03819 0.5194 -0.04259 0.56315 -0.04259 C 0.58802 -0.04259 0.59024 -0.0206 0.59219 -0.00371 " pathEditMode="relative" rAng="0" ptsTypes="AAAAAAAA">
                                      <p:cBhvr>
                                        <p:cTn id="10" dur="7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74319" y="1828800"/>
            <a:ext cx="256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HELP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244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CANDLE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98515" y="4343400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WAR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88 -0.21111 C 0.45756 -0.21111 0.57019 -0.05324 0.57019 0.1419 C 0.57019 0.33634 0.45756 0.4949 0.31888 0.4949 C 0.18034 0.4949 0.06823 0.33634 0.06823 0.1419 C 0.06823 -0.05324 0.18034 -0.21111 0.31888 -0.21111 Z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-0.06481 L 0.04102 0.18727 C 0.04102 0.3007 0.22383 0.44098 0.37253 0.44098 L 0.70404 0.44098 " pathEditMode="relative" rAng="0" ptsTypes="AA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51" y="2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79 -0.09815 L 0.76185 -0.40486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5843453" y="570152"/>
            <a:ext cx="281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CHILDREN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-130629" y="2151017"/>
            <a:ext cx="305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TREASON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2988998" y="5299604"/>
            <a:ext cx="349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PREJUDICES</a:t>
            </a:r>
          </a:p>
        </p:txBody>
      </p:sp>
    </p:spTree>
    <p:extLst>
      <p:ext uri="{BB962C8B-B14F-4D97-AF65-F5344CB8AC3E}">
        <p14:creationId xmlns:p14="http://schemas.microsoft.com/office/powerpoint/2010/main" val="12156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32 -0.05347 C -0.07956 -0.05347 0.01003 0.09815 0.01003 0.28519 C 0.01003 0.47176 -0.07956 0.62385 -0.18932 0.62385 C -0.29948 0.62385 -0.38841 0.47176 -0.38841 0.28519 C -0.38841 0.09815 -0.29948 -0.05347 -0.18932 -0.05347 Z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43 0.57893 L 0.73959 -0.18334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38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-0.2132 L 0.13229 0.02916 C 0.15547 0.08379 0.19011 0.11365 0.22656 0.11365 C 0.2681 0.11365 0.3013 0.08379 0.32448 0.02916 L 0.43568 -0.2132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44" y="0"/>
            <a:ext cx="10280713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5843453" y="570152"/>
            <a:ext cx="184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BAGS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-130629" y="2151017"/>
            <a:ext cx="220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SADNESS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2988998" y="5299604"/>
            <a:ext cx="456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DISCRIMINATION</a:t>
            </a:r>
          </a:p>
        </p:txBody>
      </p:sp>
    </p:spTree>
    <p:extLst>
      <p:ext uri="{BB962C8B-B14F-4D97-AF65-F5344CB8AC3E}">
        <p14:creationId xmlns:p14="http://schemas.microsoft.com/office/powerpoint/2010/main" val="34447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49 -0.05348 C -0.04466 -0.05348 0.05859 0.10949 0.05859 0.31041 C 0.05859 0.51111 -0.04466 0.6743 -0.17149 0.6743 C -0.29857 0.6743 -0.40143 0.51111 -0.40143 0.31041 C -0.40143 0.10949 -0.29857 -0.05348 -0.17149 -0.05348 Z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357 0.59676 L 0.74401 -0.18334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390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2132 L 0.06849 0.03148 C 0.09024 0.0868 0.12292 0.11689 0.15716 0.11689 C 0.19636 0.11689 0.22761 0.0868 0.24935 0.03148 L 0.35417 -0.2132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A7D40F9-555D-49D6-8CA0-66B8FC5E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522514"/>
            <a:ext cx="10533519" cy="6672943"/>
          </a:xfrm>
        </p:spPr>
        <p:txBody>
          <a:bodyPr>
            <a:normAutofit/>
          </a:bodyPr>
          <a:lstStyle/>
          <a:p>
            <a:pPr marL="758825" indent="-758825">
              <a:buFont typeface="+mj-lt"/>
              <a:buAutoNum type="arabicPeriod"/>
            </a:pPr>
            <a:r>
              <a:rPr lang="sl-SI" sz="4000" dirty="0"/>
              <a:t>Summary of the book „Lukec and his starling“</a:t>
            </a:r>
          </a:p>
          <a:p>
            <a:pPr marL="758825" indent="-758825">
              <a:buFont typeface="+mj-lt"/>
              <a:buAutoNum type="arabicPeriod"/>
            </a:pPr>
            <a:r>
              <a:rPr lang="sl-SI" sz="4000" dirty="0" err="1"/>
              <a:t>Acting</a:t>
            </a:r>
            <a:r>
              <a:rPr lang="sl-SI" sz="4000" dirty="0"/>
              <a:t> out </a:t>
            </a:r>
            <a:r>
              <a:rPr lang="sl-SI" sz="4000" dirty="0" err="1"/>
              <a:t>two</a:t>
            </a:r>
            <a:r>
              <a:rPr lang="sl-SI" sz="4000" dirty="0"/>
              <a:t> </a:t>
            </a:r>
            <a:r>
              <a:rPr lang="sl-SI" sz="4000" dirty="0" err="1"/>
              <a:t>short</a:t>
            </a:r>
            <a:r>
              <a:rPr lang="sl-SI" sz="4000" dirty="0"/>
              <a:t> </a:t>
            </a:r>
            <a:r>
              <a:rPr lang="sl-SI" sz="4000" dirty="0" err="1"/>
              <a:t>scenes</a:t>
            </a:r>
            <a:endParaRPr lang="sl-SI" sz="4000" dirty="0"/>
          </a:p>
          <a:p>
            <a:pPr marL="758825" indent="-758825">
              <a:buFont typeface="+mj-lt"/>
              <a:buAutoNum type="arabicPeriod"/>
            </a:pPr>
            <a:r>
              <a:rPr lang="sl-SI" sz="4000" dirty="0"/>
              <a:t>PPT presentation of photos</a:t>
            </a:r>
          </a:p>
          <a:p>
            <a:pPr marL="758825" indent="-758825">
              <a:buFont typeface="+mj-lt"/>
              <a:buAutoNum type="arabicPeriod"/>
            </a:pPr>
            <a:r>
              <a:rPr lang="sl-SI" sz="4000" dirty="0"/>
              <a:t>Reading a poem</a:t>
            </a:r>
          </a:p>
          <a:p>
            <a:pPr marL="758825" indent="-758825">
              <a:buFont typeface="+mj-lt"/>
              <a:buAutoNum type="arabicPeriod"/>
            </a:pPr>
            <a:r>
              <a:rPr lang="sl-SI" sz="4000" dirty="0" err="1"/>
              <a:t>Task</a:t>
            </a:r>
            <a:r>
              <a:rPr lang="sl-SI" sz="4000" dirty="0"/>
              <a:t> </a:t>
            </a:r>
            <a:r>
              <a:rPr lang="sl-SI" sz="4000" dirty="0" err="1"/>
              <a:t>for</a:t>
            </a:r>
            <a:r>
              <a:rPr lang="sl-SI" sz="4000" dirty="0"/>
              <a:t> </a:t>
            </a:r>
            <a:r>
              <a:rPr lang="sl-SI" sz="4000" dirty="0" err="1"/>
              <a:t>you</a:t>
            </a:r>
            <a:endParaRPr lang="sl-SI" sz="4000" dirty="0"/>
          </a:p>
          <a:p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7038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92" y="0"/>
            <a:ext cx="10319015" cy="687934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74318" y="1828800"/>
            <a:ext cx="579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THE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DESIRE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TO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SUCCEED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223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HOPE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8" y="4239491"/>
            <a:ext cx="367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UNCERTAINTY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28 -0.10834 L 0.0733 0.08912 C 0.06432 0.13102 0.05924 0.19305 0.05924 0.25787 C 0.05924 0.33217 0.06432 0.39074 0.0733 0.43264 L 0.11328 0.63032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5 0.39097 C 0.13945 0.42592 0.20494 0.45301 0.28437 0.45301 C 0.3664 0.45301 0.4319 0.42592 0.4319 0.39097 C 0.4319 0.35601 0.49739 0.32893 0.57942 0.32893 C 0.65885 0.32893 0.72448 0.35601 0.72448 0.39097 " pathEditMode="relative" rAng="0" ptsTypes="AAA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92 -0.55695 L 0.5974 -0.10278 " pathEditMode="relative" rAng="0" ptsTypes="AA">
                                      <p:cBhvr>
                                        <p:cTn id="10" dur="7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67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63" y="0"/>
            <a:ext cx="10280073" cy="6856729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274319" y="1828800"/>
            <a:ext cx="325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EMIGRANT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RUN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681750" y="766296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FOREST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26 -0.09584 C 0.10026 -0.17547 0.16875 -0.23681 0.25209 -0.23681 C 0.33802 -0.23681 0.40677 -0.17547 0.40677 -0.09584 C 0.40677 -0.01644 0.47539 0.04514 0.56133 0.04514 C 0.64467 0.04514 0.71355 -0.01644 0.71355 -0.09584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0.38726 L 0.35169 0.38726 C 0.49232 0.38726 0.66576 0.21134 0.66576 0.06851 L 0.66576 -0.25 " pathEditMode="relative" rAng="0" ptsTypes="AAAA">
                                      <p:cBhvr>
                                        <p:cTn id="8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93" y="-3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01 0.37083 C -0.3164 0.28819 -0.18099 0.1662 -0.13138 0.10949 C -0.08164 0.05254 -0.06614 0.02106 -0.01784 0.03009 C 0.03047 0.03935 0.11706 0.00162 0.1586 0.16458 C 0.11706 0.325 -0.04935 0.57014 -0.12851 0.6044 C -0.20716 0.63912 -0.27526 0.53217 -0.31601 0.37083 Z " pathEditMode="relative" rAng="0" ptsTypes="A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843453" y="570152"/>
            <a:ext cx="298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DESOLATION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96685" y="2054553"/>
            <a:ext cx="266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REFUGEES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2501318" y="3174860"/>
            <a:ext cx="272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ANXIETY</a:t>
            </a:r>
          </a:p>
        </p:txBody>
      </p:sp>
    </p:spTree>
    <p:extLst>
      <p:ext uri="{BB962C8B-B14F-4D97-AF65-F5344CB8AC3E}">
        <p14:creationId xmlns:p14="http://schemas.microsoft.com/office/powerpoint/2010/main" val="33189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5 -0.06551 L -0.09609 -0.06551 C -0.06653 -0.06551 -0.02994 0.07014 -0.02994 0.18056 L -0.02994 0.42709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24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88 0.30764 L 0.31575 0.41922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5 -0.04699 C 0.27278 -0.03334 0.2608 0.17639 0.27005 0.23889 C 0.27942 0.30139 0.30039 0.29768 0.31783 0.32847 C 0.33515 0.35903 0.36783 0.43333 0.37435 0.42291 C 0.38476 0.40856 0.39843 0.28379 0.40911 0.26921 " pathEditMode="relative" rAng="0" ptsTypes="AAAAA">
                                      <p:cBhvr>
                                        <p:cTn id="10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78" y="-7473"/>
            <a:ext cx="10300855" cy="6866397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74320" y="1828800"/>
            <a:ext cx="21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FLOWER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INTEGRATION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681749" y="766296"/>
            <a:ext cx="354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UNTIDINESS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26 -0.09583 C 0.10026 -0.17546 0.17148 -0.2368 0.25794 -0.2368 C 0.34713 -0.2368 0.41849 -0.17546 0.41849 -0.09583 C 0.41849 -0.01643 0.48971 0.04514 0.5789 0.04514 C 0.66536 0.04514 0.73672 -0.01643 0.73672 -0.09583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37662 L 0.34011 0.37662 C 0.46589 0.37662 0.62162 0.20255 0.62162 0.06181 L 0.62162 -0.25254 " pathEditMode="relative" rAng="0" ptsTypes="AAAA">
                                      <p:cBhvr>
                                        <p:cTn id="8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314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02 0.37083 C -0.31641 0.28819 -0.18099 0.1662 -0.13138 0.10949 C -0.08164 0.05254 -0.06615 0.02106 -0.01784 0.03009 C 0.03047 0.03935 0.11706 0.00162 0.15859 0.16458 C 0.11706 0.325 -0.04935 0.57014 -0.12852 0.6044 C -0.20716 0.63912 -0.27526 0.53217 -0.31602 0.37083 Z " pathEditMode="relative" rAng="0" ptsTypes="AAAAAA"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9" y="0"/>
            <a:ext cx="10307781" cy="687101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274320" y="1828800"/>
            <a:ext cx="216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ROSE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183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BELIEF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8" y="4239491"/>
            <a:ext cx="218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PROMISE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12 -0.14468 L 0.16614 0.05278 C 0.15716 0.09467 0.15208 0.15671 0.15208 0.22153 C 0.15208 0.29583 0.15716 0.3544 0.16614 0.39629 L 0.20612 0.59398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3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5 0.39098 C 0.13945 0.42593 0.20495 0.45301 0.28438 0.45301 C 0.36641 0.45301 0.4319 0.42593 0.4319 0.39098 C 0.4319 0.35602 0.4974 0.32894 0.57943 0.32894 C 0.65885 0.32894 0.72448 0.35602 0.72448 0.39098 " pathEditMode="relative" rAng="0" ptsTypes="AAA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92 -0.55694 L 0.65417 -0.12662 " pathEditMode="relative" rAng="0" ptsTypes="AA">
                                      <p:cBhvr>
                                        <p:cTn id="10" dur="7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84310" y="370490"/>
            <a:ext cx="10018713" cy="1426779"/>
          </a:xfrm>
        </p:spPr>
        <p:txBody>
          <a:bodyPr>
            <a:normAutofit/>
          </a:bodyPr>
          <a:lstStyle/>
          <a:p>
            <a:r>
              <a:rPr lang="sl-SI" sz="6000" dirty="0"/>
              <a:t>A task for you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936255" y="1439917"/>
            <a:ext cx="10018713" cy="5192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Also today the families are confronted with migration to foreign countries. Put yourself into a position of a peer who is currently experiencing it and present a story. </a:t>
            </a:r>
            <a:br>
              <a:rPr lang="en-US" sz="3200" dirty="0"/>
            </a:br>
            <a:r>
              <a:rPr lang="en-US" sz="3200" dirty="0"/>
              <a:t>Please keep in mind:</a:t>
            </a:r>
          </a:p>
          <a:p>
            <a:pPr marL="1160463" indent="-596900"/>
            <a:r>
              <a:rPr lang="en-US" sz="3200" dirty="0"/>
              <a:t>from where</a:t>
            </a:r>
          </a:p>
          <a:p>
            <a:pPr marL="1160463" indent="-596900"/>
            <a:r>
              <a:rPr lang="en-US" sz="3200" dirty="0"/>
              <a:t>to where</a:t>
            </a:r>
          </a:p>
          <a:p>
            <a:pPr marL="1160463" indent="-596900"/>
            <a:r>
              <a:rPr lang="en-US" sz="3200" dirty="0"/>
              <a:t>why and how</a:t>
            </a:r>
          </a:p>
          <a:p>
            <a:pPr marL="1160463" indent="-596900"/>
            <a:r>
              <a:rPr lang="en-US" sz="3200" dirty="0"/>
              <a:t>how he/she feels</a:t>
            </a:r>
          </a:p>
        </p:txBody>
      </p:sp>
    </p:spTree>
    <p:extLst>
      <p:ext uri="{BB962C8B-B14F-4D97-AF65-F5344CB8AC3E}">
        <p14:creationId xmlns:p14="http://schemas.microsoft.com/office/powerpoint/2010/main" val="31925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https://www.fesliyanstudios.com/royalty-free-music/download/tears-wont-stop/231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414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DB817-E3D6-8D4C-84E8-C5F26C32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Gimnazija</a:t>
            </a:r>
            <a:r>
              <a:rPr lang="en-US" dirty="0"/>
              <a:t> </a:t>
            </a:r>
            <a:r>
              <a:rPr lang="en-US" dirty="0" err="1"/>
              <a:t>Tolmin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71160-16EC-5C42-94C3-8FE9AE533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85" y="3161522"/>
            <a:ext cx="9445200" cy="2074506"/>
          </a:xfrm>
        </p:spPr>
      </p:pic>
    </p:spTree>
    <p:extLst>
      <p:ext uri="{BB962C8B-B14F-4D97-AF65-F5344CB8AC3E}">
        <p14:creationId xmlns:p14="http://schemas.microsoft.com/office/powerpoint/2010/main" val="20279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59E021-0975-451A-83BA-452C26A4D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212775"/>
            <a:ext cx="10018713" cy="946052"/>
          </a:xfrm>
        </p:spPr>
        <p:txBody>
          <a:bodyPr>
            <a:normAutofit fontScale="90000"/>
          </a:bodyPr>
          <a:lstStyle/>
          <a:p>
            <a:r>
              <a:rPr lang="sl-SI" sz="6000" dirty="0"/>
              <a:t>Lukec </a:t>
            </a:r>
            <a:r>
              <a:rPr lang="sl-SI" sz="6000" dirty="0" err="1"/>
              <a:t>and</a:t>
            </a:r>
            <a:r>
              <a:rPr lang="sl-SI" sz="6000" dirty="0"/>
              <a:t> his </a:t>
            </a:r>
            <a:r>
              <a:rPr lang="sl-SI" sz="6000" dirty="0" err="1"/>
              <a:t>starling</a:t>
            </a:r>
            <a:endParaRPr lang="sl-SI" sz="6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ACC1F1-DDC4-49CD-BEB0-72231A23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7766" y="1158827"/>
            <a:ext cx="4149969" cy="5699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42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223" y="0"/>
            <a:ext cx="472423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15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3194" y="0"/>
            <a:ext cx="466729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8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4720" y="0"/>
            <a:ext cx="462827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74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93" y="0"/>
            <a:ext cx="10289614" cy="6858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843453" y="570152"/>
            <a:ext cx="252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RUN</a:t>
            </a:r>
            <a:r>
              <a:rPr lang="sl-SI" sz="36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AWAY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-130629" y="2151017"/>
            <a:ext cx="240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POVERTY</a:t>
            </a:r>
            <a:endParaRPr lang="sl-SI" sz="28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988999" y="5299604"/>
            <a:ext cx="122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WAR</a:t>
            </a:r>
          </a:p>
        </p:txBody>
      </p:sp>
      <p:pic>
        <p:nvPicPr>
          <p:cNvPr id="8" name="2018-08-21_-_Tears_Wont_Stop_-_David_Fesliy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58 -0.05347 C -0.07265 -0.05347 0.02253 0.09491 0.02253 0.27778 C 0.02253 0.46065 -0.07265 0.60926 -0.18958 0.60926 C -0.30664 0.60926 -0.40143 0.46065 -0.40143 0.27778 C -0.40143 0.09491 -0.30664 -0.05347 -0.18958 -0.05347 Z " pathEditMode="relative" rAng="0" ptsTypes="AAAAA">
                                      <p:cBhvr>
                                        <p:cTn id="9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3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357 0.59676 L 0.75013 -0.18334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-3900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-0.22037 L 0.13685 0.02731 C 0.16094 0.08333 0.19701 0.11366 0.2349 0.11366 C 0.27813 0.11366 0.31263 0.08333 0.33672 0.02731 L 0.45235 -0.22037 " pathEditMode="relative" rAng="0" ptsTypes="AAAAA">
                                      <p:cBhvr>
                                        <p:cTn id="1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6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oljeZBesedilom 4"/>
          <p:cNvSpPr txBox="1"/>
          <p:nvPr/>
        </p:nvSpPr>
        <p:spPr>
          <a:xfrm>
            <a:off x="274319" y="1828800"/>
            <a:ext cx="312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BARBED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WIRE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532015" y="3108960"/>
            <a:ext cx="286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WOUND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06829" y="4239491"/>
            <a:ext cx="192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BLOOD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15 -0.13241 C 0.06615 -0.06667 0.12682 -0.01551 0.2013 -0.01551 C 0.27761 -0.01551 0.3388 -0.06667 0.3388 -0.13241 C 0.3388 -0.19815 0.39987 -0.24908 0.47617 -0.24908 C 0.55065 -0.24908 0.61185 -0.19815 0.61185 -0.13241 " pathEditMode="relative" rAng="0" ptsTypes="A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3 -0.31921 L 0.7095 0.39954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3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69 -0.0037 C 0.07773 0.04931 0.08828 0.12338 0.12565 0.12222 C 0.17994 0.12222 0.18398 -0.12569 0.24856 -0.12662 C 0.3069 -0.12662 0.27565 0.09028 0.33177 0.08935 C 0.3901 0.08935 0.35885 -0.06759 0.42161 -0.06759 C 0.47773 -0.06759 0.44648 0.03819 0.49635 0.03819 C 0.5444 0.03819 0.5194 -0.04259 0.56315 -0.04259 C 0.58802 -0.04259 0.59023 -0.0206 0.59218 -0.0037 " pathEditMode="relative" rAng="0" ptsTypes="AAAAAAAA">
                                      <p:cBhvr>
                                        <p:cTn id="10" dur="7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294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843452" y="570152"/>
            <a:ext cx="327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DESPERATION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96684" y="2054553"/>
            <a:ext cx="367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REFUGEE</a:t>
            </a:r>
            <a:r>
              <a:rPr lang="sl-SI" sz="2800" b="1" dirty="0">
                <a:solidFill>
                  <a:srgbClr val="FF0000"/>
                </a:solidFill>
              </a:rPr>
              <a:t> </a:t>
            </a:r>
            <a:r>
              <a:rPr lang="sl-SI" sz="3600" b="1" dirty="0">
                <a:solidFill>
                  <a:schemeClr val="bg1"/>
                </a:solidFill>
              </a:rPr>
              <a:t>CAMP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2501319" y="3174860"/>
            <a:ext cx="135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5342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65 -2.59259E-6 L -0.05039 -2.59259E-6 C 0.08411 -2.59259E-6 0.25 0.1375 0.25 0.24908 L 0.25 0.49838 " pathEditMode="relative" rAng="0" ptsTypes="AAAA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6" y="2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45 0.11968 L 0.65325 0.3838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131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-0.10047 C -0.00468 -0.08773 -0.06172 0.10486 -0.01758 0.16227 C 0.02709 0.21991 0.12826 0.21643 0.21146 0.24467 C 0.29505 0.27268 0.45104 0.3412 0.48255 0.33148 C 0.53282 0.31828 0.59805 0.2037 0.6487 0.19028 " pathEditMode="relative" rAng="0" ptsTypes="AAAAA">
                                      <p:cBhvr>
                                        <p:cTn id="10" dur="7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178</Words>
  <Application>Microsoft Macintosh PowerPoint</Application>
  <PresentationFormat>Widescreen</PresentationFormat>
  <Paragraphs>72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Corbel</vt:lpstr>
      <vt:lpstr>Paralaksa</vt:lpstr>
      <vt:lpstr>MIGRATION IN FILMS/LITERATURE/ART - A UNIQUE WORLD </vt:lpstr>
      <vt:lpstr>PowerPoint Presentation</vt:lpstr>
      <vt:lpstr>Lukec and his starling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task for you</vt:lpstr>
      <vt:lpstr>PowerPoint Presentation</vt:lpstr>
      <vt:lpstr>Gimnazija Tolmin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 IN FILMS/LITERATURE/ART - A UNIQUE WORLD</dc:title>
  <dc:creator>Microsoft Office User</dc:creator>
  <cp:lastModifiedBy>Microsoft Office User</cp:lastModifiedBy>
  <cp:revision>42</cp:revision>
  <cp:lastPrinted>2020-02-11T08:32:11Z</cp:lastPrinted>
  <dcterms:created xsi:type="dcterms:W3CDTF">2020-02-07T08:59:29Z</dcterms:created>
  <dcterms:modified xsi:type="dcterms:W3CDTF">2020-03-27T07:05:34Z</dcterms:modified>
</cp:coreProperties>
</file>