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26250-E6B8-46A8-956F-97233631FAF7}" type="datetimeFigureOut">
              <a:rPr lang="pl-PL" smtClean="0"/>
              <a:pPr/>
              <a:t>2014-09-24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702EC-8292-4592-9C30-9B0140E07E1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Bonjour</a:t>
            </a:r>
            <a:endParaRPr lang="pl-PL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</a:t>
            </a:r>
            <a:r>
              <a:rPr lang="pl-P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France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17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</a:t>
            </a:r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 </a:t>
            </a:r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</a:t>
            </a:r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attention</a:t>
            </a:r>
            <a:endParaRPr lang="pl-PL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Geography</a:t>
            </a:r>
            <a:endParaRPr lang="pl-PL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564904"/>
            <a:ext cx="7704856" cy="820688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Paris is the capital 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France</a:t>
            </a:r>
            <a:endParaRPr lang="pl-PL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</a:t>
            </a:r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endParaRPr lang="pl-PL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pl-PL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Many </a:t>
            </a:r>
            <a:r>
              <a:rPr lang="pl-PL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Franch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people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wear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beret. </a:t>
            </a:r>
          </a:p>
          <a:p>
            <a:pPr>
              <a:buNone/>
            </a:pP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Many </a:t>
            </a:r>
            <a:r>
              <a:rPr lang="pl-PL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franch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men </a:t>
            </a:r>
            <a:r>
              <a:rPr lang="pl-PL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have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got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mustache</a:t>
            </a:r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pl-PL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1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Famous</a:t>
            </a:r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buildings</a:t>
            </a:r>
            <a:endParaRPr lang="pl-PL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pl-PL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Eiffel </a:t>
            </a:r>
            <a:r>
              <a:rPr lang="pl-PL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ower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is the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most</a:t>
            </a:r>
            <a:endParaRPr lang="pl-PL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popular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building in France</a:t>
            </a:r>
            <a:endParaRPr lang="pl-PL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French</a:t>
            </a:r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food</a:t>
            </a:r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</a:t>
            </a:r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drinks</a:t>
            </a:r>
            <a:endParaRPr lang="pl-PL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frog</a:t>
            </a:r>
            <a:r>
              <a:rPr lang="pl-PL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legs</a:t>
            </a:r>
            <a:endParaRPr lang="pl-PL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snails</a:t>
            </a:r>
            <a:endParaRPr lang="pl-PL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baguette</a:t>
            </a:r>
            <a:endParaRPr lang="pl-PL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wine</a:t>
            </a:r>
            <a:endParaRPr lang="pl-PL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51</Words>
  <Application>Microsoft Office PowerPoint</Application>
  <PresentationFormat>Pokaz na ekranie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Bonjour</vt:lpstr>
      <vt:lpstr>Geography</vt:lpstr>
      <vt:lpstr>French people</vt:lpstr>
      <vt:lpstr>Famous buildings</vt:lpstr>
      <vt:lpstr>French food  and drinks</vt:lpstr>
      <vt:lpstr>frog legs</vt:lpstr>
      <vt:lpstr>snails</vt:lpstr>
      <vt:lpstr>baguette</vt:lpstr>
      <vt:lpstr>wine</vt:lpstr>
      <vt:lpstr>Thanks for your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Bonjur</dc:title>
  <dc:creator>oem</dc:creator>
  <cp:lastModifiedBy>Mateusz</cp:lastModifiedBy>
  <cp:revision>9</cp:revision>
  <dcterms:created xsi:type="dcterms:W3CDTF">2014-09-24T13:09:50Z</dcterms:created>
  <dcterms:modified xsi:type="dcterms:W3CDTF">2014-09-24T16:04:52Z</dcterms:modified>
</cp:coreProperties>
</file>