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10A909-725A-40F4-A662-43071F1DAE67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C32640-7814-476A-9DC6-F332635BF9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bi.gazeta.pl/im/4/11481/z11481664Q,Flaga-Franc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08310"/>
            <a:ext cx="6228184" cy="35292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1880" y="-315416"/>
            <a:ext cx="5105400" cy="2868168"/>
          </a:xfrm>
        </p:spPr>
        <p:txBody>
          <a:bodyPr/>
          <a:lstStyle/>
          <a:p>
            <a:pPr algn="ctr"/>
            <a:r>
              <a:rPr lang="pl-PL" i="1" dirty="0" smtClean="0">
                <a:latin typeface="Monotype Corsiva" pitchFamily="66" charset="0"/>
              </a:rPr>
              <a:t/>
            </a:r>
            <a:br>
              <a:rPr lang="pl-PL" i="1" dirty="0" smtClean="0">
                <a:latin typeface="Monotype Corsiva" pitchFamily="66" charset="0"/>
              </a:rPr>
            </a:br>
            <a:r>
              <a:rPr lang="pl-PL" i="1" dirty="0" smtClean="0">
                <a:latin typeface="Monotype Corsiva" pitchFamily="66" charset="0"/>
              </a:rPr>
              <a:t>France</a:t>
            </a:r>
            <a:endParaRPr lang="pl-PL" i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19872" y="2780928"/>
            <a:ext cx="5114778" cy="1101248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to Z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75856" y="436510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France is famous for its world-famous actors, beautiful language, music and delicious food that will satisfy even the most discerning palate.</a:t>
            </a:r>
            <a:endParaRPr lang="pl-PL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Food</a:t>
            </a:r>
            <a:endParaRPr lang="pl-PL" dirty="0"/>
          </a:p>
        </p:txBody>
      </p:sp>
      <p:sp>
        <p:nvSpPr>
          <p:cNvPr id="111618" name="AutoShape 2" descr="data:image/jpeg;base64,/9j/4AAQSkZJRgABAQAAAQABAAD/2wCEAAkGBxQSEhUUEhQWFBUWFxcWGBUXFhgZFxgXFBcYFhgVGBkYHCggGBomHBgVITEhJSkrLi4uFx80ODMsNygtLisBCgoKDg0OGxAQGywlICY0LTQsNCwsLCwvLCwsLCwsLCwsLCwsLCwsLCwsLCwsLCwsLCwsLCwsLCwsLCwsLCwsLP/AABEIAQ8AugMBIgACEQEDEQH/xAAcAAACAgMBAQAAAAAAAAAAAAAFBgMEAgcIAAH/xABKEAABAgMFAggLBgQEBgMAAAABAhEAAyEEBRIxQVFhBhMicXOBkbEUMjRSkpOhstHS8Ac1QlRywSNiw+EkgqLxFRYlRFNjM4Oz/8QAGgEAAgMBAQAAAAAAAAAAAAAAAwQBAgUABv/EAC4RAAICAQQABQUAAQQDAAAAAAABAhEDBBIhMRMiQYHBBTJRYXHwkbHR8RQzQv/aAAwDAQACEQMRAD8A05ZLLLMtUyYpYAWlACEg+MFFy6h5sfcFm8+d6tHzx5HkqumR7kyOmrPIRgTyU+Kn8I2DdEHHMuCzefO9Wj549gs3nzvVo+eOn+JR5qfRHwj3Eo81Poj4RG4mjmDBZvPnerR88ewWbz53q0fPHUHFI81Poj4R7ikean0R8I7cdRy/gs3nzvVo+ePYLN5871aPnjp8ykean0R8IwVLR5qfRHwjtxO05jwWbz53q0fPHsFm8+d6tHzx0pNCfNT6I+EVlFPmp9EfCK7yVBnOmCzefO9Wj549gs3nzvVo+eOkbOpPmp9EfCCsuUhnKUD/ACj4RWWeEfudFlhk+jlnBZvPnerR88ewWbz53q0fPHV0qRLVklB/yp+ETJsCfMT6I+ETDNGauLsrLG4umcl4LN5871aPnj2CzefO9Wj5466TdyPMR6KfhGXgEv8A8aPRT8IJZQ5DwWbz53q0fPHsFm8+d6tHzx1Ted2IIohPoj4QsWiyJB8VPoiKuVFlGzn3BZvPnerR88ewWbz53q0fPG+zIT5qewRGqSnzU9gjt5Ow0Rgs3nzvVo+ePYLN5871aPnjeSpKfNHYIhXJT5o7BHbjthpVNkkrTMMtczEhGNlISAeUlLOFHzoGw18IQ1rtzU/hDvkwqRcoEEeSq6ZHuTI6Zs6uSn9Ke4RzMjyVXTI9yZHSshXIT+kdwisiUWcUfcUQYo8VxSy9E2KPhXEBXGBXFXIskTmZEUybERUTHk2dSoruLJEUxbxiiWTBOz3WTnFgcWgsc4HOcYK5ugkIuXEVYKRMEs1Z4zNqSsFL1iS0cH1zllbFjk5YCBk64rTKWyZZUM8QbszjE1G/JJyrj0NXB4UUo2r/AKZ2S0TJSn0eHOx28KAfMwsyrMsBpqCDsiRU1QKQkMSWgOmyz08nt6foW1OOGf8Av5G+PkY2dJCQ+bRmY9TBtpNmBJU6I5qHELV72TWGiKltkYhFmrKp0Iq0xGRBK8LNhMUCIEGK6hEShFlQiFYiUQzU3CPyy3dEO+TCnDbwk8st3RDvkwpQZdAX2EEeSq6ZHuTI6Os6uSn9I7hHOKPJVdMj3JkdFWd8Kf0juEUmWiWCuPmKMpVnJg3Y7kBDqMBlKi4ESgmLEmwkwwybqSIspkJERce2yNwFkXXti6LOlAcwRSUwvcILwm8aiXZ5WPUq0EQ8sdtxOXfJfUlZLABIO3OJ5FgQmqqmF2Zfxln/ABKFJWMqU6otqv1ExAUFMD2wm0m90uf6G3yflXAxheyIxMLwmWbhYlKyM05PrDJZ7WZh5JDs7RfdbVsr4bXoFVywoMoOIGz7qAWlQyHsiSXPWosAzHOL+cH248z5XK9SFKeLpkUfI+kR8hpAmfIxUIzjGJIA162Rw8LE+Wxh7nS3ELV62RopJF4sAqEQrEWZiYgWIqXNScJfLbd0Q75MKMN3Cby23dEP6MKMHXQB9hBHkqumR7kyOqrsup0ILfhT3COVUeSq6ZHuTI66sUxXFIYfgT7ogGoybEuC0FZlOsKQHHJYPk+W6BNrnWhCVlChMQUliM0uKKG4GDMucpjiiKVY0gAJAFaULud4MIzbydkyTXQocGOEcxK+InqJCiyFqLkHLCScwdH2wxot6cTFTc+3I+3vihf3B9ExJIYK2gMMW/Zz80BUFaXKyStJ1zLfvC6U8flfKB73Q8ybyllIqzkgONRFachapgwKSNd7Qq2e341YFOAVODz5kbM4YkTQn+JnhDbxti6y7moP/gOmtjmizfVl4yXysJUnJ9ebZGq79t6ZRw4SM+tixhvvi+iuVO4vlAAqDNVJNW3iBfBKzInfxTypgGFiPFGbB6VOZicz3SpEYc+3loB3Xc85f8Zcsy5YGLEuj8wNYJ3NfnFFcxSqAGj57hDVeVzmenCuaoDzQWA3QlWy7JKCoAFRSSlleKW1aENRkXCV8GtizYseOTm7v0Gy4OFYml3w1hnVe6RlytrGNcXZdstatXoSBQFtjQStN2lIeUtQ0Id3EEw66UeCktPizJShxZsCTNExIUnI7Yl4uBFwTwiUlKlOYNFb5RtafLGcbMvJBwlREZcYlBibHHsUG3x/IPkrERRt1nxCC7AxHMs7xbs4QbfZ2MDpgh7ttyleREKN62FUpTKEBfDCp2aV4T+W27oh/RhRhu4T+W27oh/RhRhhdAn2EEeSq6ZHuTI6zsF4YUIBH4E+6I5MR5Krpke5MjrCyyBgQr+RPuiEtbdKmFxVfJan2gEOBHyXaQRsipaFtAmdegS4IhDc/UY2/gaJa8QLs3fTOAt9XOVp5FTsIccx2j2j2QH8JmTAri1HDqE+MN76dRiW7eEE2ShpyVTUg+NXGNz69fbE+PFvbNP+iM0rpC7JmTJSyJiChOIJOoB0IOoPe4hou2dixSjyVLQSFaYk8+rGM51ok2hOKQQ9QuUsMFA6KTka60OwwMtk0NhOKWpDEgF1IagWk/jQQSC7EUfQxHhq1JOzozcU4+jF2xTFImLRTx1gp2uzsOuHPgnaZSgtSU4cSqDcA3xMarvaacUwqXiWF4gtNAoMM9hp2vFjgjeikLOHXTEWc6xdZFDl9FYwcnSH7hneJklKJCikqOJRFcskh8oCKmBYxGpNXyzj5eahhJUp1itciNWgHMtzHdGZLdkm5VQfJSpRdoZLvmALBJZILnmEELLfcuYsplBScOigGI2iFGXbDpFqyPUpFWIJyhaK2N2F0+dwkl6eo52WQZtSWrRjBO6rPMlE4VFYd8JPdCnc16pUcCV8rZllsgjKvxSV8WFA7do540FqVjSdDngPO3taHKUsqqqm6MZ04jKogRKvDPN+/mESWe8gvdzwVauM/wBAv/FlH0DCLWCNkSGdAkKBLRblr2ZQ3HLKuxd41ZZ8MbMGAvCdAWgK1EG5Vc4+WyxpmJY0hqDlNdgnSZyzwpH+Ot/Rj+jCfDzw7kYLyvFOxAH/AOMI0Nroo+wgjyVXTI9yZHU9nmASUkmgSk81I5YR5Krpke5Mjom4LxTMlMo0wAEE50FIyfqs9rh7/A7osW9Sf4oyvO9QRRUKN525a6JJPNDjK4My1HEFEoNQHy3RcTdEtOSRAsOB5FuvgJKcYcULHAuxTUqUZilBKgKfzDI1yjYdnsiVMCMW9gRzQAtSgkUgdYeFKrPySEmW5ObKBNSBoXrn2ww8cMXmbFJYnkdpDybuRhKQAxoQ0C7XweCwA55NUqJdSTuLO2hFQYXLx+1BCUtIlFaq1WQlI3skknmcQGu7h/bJ0wpKpaQQcIShPjJYlNXOTnqiZZsVA3p51uaAnDe4lSZpcMFM1C1Hy3VygDdkzi0GrKKs9aZND9fl9qtEsyrRLClZpUgFPNRRNetjuhStNxLSkqSQpJDkZKS24mtNkIznCXCfBfSyUcisYjNTPlBRblAA5Zsx9oMLVqTgURmAYj4N3kyzKJorKuuo6/23xfvGzvXXKIinHyv/ABA82N48jRFYlYjTsgvbZmACvPCxJtypS94eM13gVlyaQDLgbkVQcsakYwsnCQ5prTLrijZb35ZxNylOf99YbeAMmzzkzDxZMyWkqdVUVBam2msa5skwlYU4BLmoDBw+zf1ReOn8lv1Nb6dJpNGyrrthZClVSCoJGRLNFtFoCCrY7proTl3wv3bykJIKip6uXrU9vxi4mUogFVAQWd3LEPzQg4tdGvSb5Guw296Hq2NsEWJMyamY4UMOyF+73SovUbyCd2WtYI2q28Wc4c0uWSTsztXhjuW0Z5U54uB4XLntaZgcKg3Z7SnUxqYXfN0ZmRVwc2faR97Xn+gf0IQIf/tHP/Vbz/QP6EIEai6FggjyVXTI9yZGyOC18q4xKQnESAC+VBnGt0eSq6ZHuTIduCriaGRi2g0ILVrRozvqUU8fP7NL6bJqT9vk3Nc8wgBzUisWLVNaFC7rxCQCZgPsIeuQ0goq3gmvtyrGPp9XLCttcD+fSeJLcVL5trJJ2Rr69L6UoqT4rZsfoGGnhTOTgLGivYBnzCFOz3aZhCkhiCmmXYX2vDsskMjUvQFDG8cWq5D3AzglMtstSioyEsGK5S3WD+JOQKN4L81CWq1cHl4JaimVx8rKYhIAW1FPQKSFjMaE6sDF+4bxUxC8aSWUSShqv4rKJI3ndnBWe5S6STidvFJI20AA545qE48GRnnkbqSoRL2dSQrApBFC4yUPwgtXn1ijKvJwysxsGfVDDeYUoEKNK00G5/YHbZWFC3yClWr98KxhcuRexbtd0KRPOCiCcSNGD5dRp1CGpS1YBjLnVtX1gTNtbMTpXq/EOyv+WIbyvYEjAaUrB8niSkqNKChnxPd2ia8bFycYDjUjbE/B3gpPtZDDi5f/AJF0H+UZq7t8S8E74SikwYq5Go3Uh4kcJ5ZIA7RAs+o2PakEwfT5ONyGbg3c0mxSChJcVUtamBVSpOwNGipCE8YShwHURiDDC/JZv3jb9snCehUuW44xJSpYegVQtvI7IAzOCgkpHIMxKOUkgPWj43qoZlhQRL1e6FNf6DOnwrHLlgO61qfkuc9HBeClilF9tdSCzvt3wSsfE1dIxNXNxhGVdmUZy1HEQCnCSTlkWZ/bt0jOlNPo0efwXbqsxVOCSCAxJ3tXqFRFjhBc4wFQzFYvcGZIAWczRL67WgtapeJJEbugwrwLfr/0Y2syvxqXoI9zEBJAcRfu68AlQSolydaxTtFlMlZpQ6x66LQiYs0IUmle+F4boOmVyxUlaNScPy953if/AFp7pEIkPPDsf9SvHo090iEaN3H9i/iM6XYQR5Krpke5Mh+tt6JmTHSkAEI56AVp1wgo8lV0yPcmQcEwhY6m/aFNbjU69/gf0Drd7fJsG7RLAc1Olex9kT2i060UWZ8TkNod1c90LtitBYAHR2OWm3UtFtRZikqINS4IdgHy0zrGHKHJrRkVr4vBSiEthcA6Ekg58+6L92WkCWEu5BVUswCgHwjqBfdAidZ8Qy5nzc7Nc4ikS5kqpUcLZEVG6uYYe2C7E40mQ27sd7NeGBICeVSrij9ta66xnO4TWpIwSlJSkUBKElQ7XfXMQuSL3QgVLE0DgvoP2d4htPCRADoQVKbWg5ztgEIZYy8pTIsUl5h8u150pJUUqXkcgcQqSQlmc81IktdiSjAJoQoTCAlKlAdaQBkKVApGr7rva0ccmYmYoLBehISw0UkFinRjBidbFqnKnzSVzDq4DM5ShIL4UDQDvLw3BbeH2YWoxRhJ0Odu4BWeclwTKWauFOl97j9o1Hft3iROmywsK4pRSW2jn0jZF13wsuCtVd+nUI1tbbKZtpnKQrGZk5YCB4xxKIFTSHFt76I06k7owuJKp01EuWCVrIAAFa5nmAq+6NwXFwNlSFBcxfHLDskpARzlLkks3XFPgRcAsEkpxhS1kKmLqEhQcYEjNgNdX6g04aEggnOmR/tGbqc6cvJ0bScttPgnnWwJHJSBzbv9xEMi93PV2x6XLCyWDOzuNG0OulIgN3Biz5uC394SbySdpnKOKql2Z3jZZU0BWFtwLPzseatYx/4Q3KQThOaaMwyHJbLSKUxRSQyWzdILkjWuhoYzk3kpNCFULN1RG6+ZIMoziqgw1Y56ZSC9Kv1s37R6feQUnkkDr+miNCkz0FqFs9QdDvhP8IUlcxKyApJIz2ZdsMT1eaMFGD8oLFpoZJNy+5DkSlSGVyngHOsBlKxJqDrHrutOJkCpOUNCbMAkJNWDQ3oIvMnfXyL6peD/AH4ObuGMzFb7edssf0YS4euHssJvO8QMhLH9CEWPQQVRSMmTt2EEeSq6ZHuTIZb9shQoKGTDuhaR5Krpke5MjYF+yQpAfPCO6EtZPbOHv8D+hVqXt8lGwzeSNHDaZGDkmaZhdmD8wcgZby1fbCXYp/FqwEtmxOxqjnz7YZLPbwE1UQas3MB+w7Izs+Jro0ccwwuUAQKa5DQ1r3RiqSDRQ+tsV5dqcZdsTIng9w+Hf2iEWpByhedkcUFdN5r8YBKSdBDFPn4uYHJn7+2MLTZUlKlAcoAmmrbYZxZHFUwM4XyilwdklS1jVKXrkz1PaQOuL1slnXR/ZpAiTMIIUkkHaHB3xZm3gSrlFz2ezIQWV3aM3NpZTnuTMpNpUJiUI8dRCRpUsCD9aQfuPg4iyWoqCwsluKxeOnESFMXAc0AVnUtA26LVLSvjMIxaq2U02HOo2xled4KmWo+aAEDqqcv5iqBSnOVxXCrkb02mWLv1NlTFpZ8fKAADANuIpsf2RhItgTkOf62boGXWcckE0UlmOjHb2R6dNpqIzpt9jagumGPDsRJoCHP6no27N+qMjbjgzyZ2cPlsrAVE3b9VgfwjvLikMT41AH279YiO6T47JWON0F7rthIExTHllhpXPvpBsMqrAneK8/s36Qj3POUqjU26seuGez2oBXJOW3PPOmZiybjwdmhcuAxJsXJdJY6V9nNAy+bqlrUVkMpYcsakpAHazdsEzasKU0Gxtj584ijbrUTLFUj+IHJzFDl7Iu9q4QvjeTdYVuRKcAZCQQGcJY9e+L6oH3H/APEDtrF8x6PSX4UbMvU/+xnOP2h/el5dGnukQhQ+/aH96Xl+hPdIhCh9CgQR5Krpke5Mh5vO0DB1DuhGR5Krpke5Mg5aZ5I1yhHWY9zj7/A/onW72+Qda1up9YyRbVDL63xFMTWM7Eh5iQcioRNLbyF3NS4DtilzFhySNe3mgpKsxTqrbU/u1OyCkm72GbEMdKb/AK2RalWBJS4GKmwg0GwZtWgzjHyZrZoQjwBgjOgNANcz1GtPbFqWSkV10PbBU3f4wGGoSXSQxNFqrmMh6MXZV0kAKqG53Dhi4OvxgMsioKo0a9nsiYsClXYaPVh2xWmzK7vjBThdZOKWFvVdKMQ6XBqDnQZDSF1U6NLEt8VITyeV0H7AtOMDxlGgQkhidATsP7wXTKxzHoBupvb62QvXJKBRiIGJZIBJPihgwGQ5QJ3sNM2OxoLgftSoz7tIW1HltINhTfI5XQSEgDZ9fW+PltGEsdct+6I7ArCAItWuYlYAyjN4aL8qRQlzNlYUr9tYXbEI8bi0hxoFEnUVchvZB287aiTLWsqASmnXoOclu2EO5bQVqXMNVKJUqtA5pnpUQzpcTqU/xx7slvlIeJM/CHHN9CCV3rJO2AN3urn+hnB275QLA5P++cKZY06C3wNMhGJA3Zj664x8EE0gKJZKi4Gv1WPsieEByM6H67YvWSWxMPaLFHJkqXoZ+fJKEbXsEJKWDDSJFR8QI8qPQoyJHOX2h/el5dGnukQhQ+faF96Xl0ae6RCHB0CCCPJVdMj3JkO8m6AQCS4Z9G3gaGv1SEhHkqumR7kyNkyJgIYMAxqHq4Fa1ABG3Mxna+TSjX7+DR+npNyv9fJRncHUKSyKFnDbuf6pEF38E1CaSFBSUjMeM5ZmHXqRtgui0AljRPKpicYqBNRmxYncIzlX0pEwCmYAIoTiKhUatTTTPKM7xcqTSNOOGEnbL9mBCQS7uc6Cgwkg/qCstgpEdknFWKWlRGIMFB3B3HTYYhttomLUR4iXUagg1fTqPsiOySiFsCXGu7N6Po+3qhZp1bDRroZ7JKQlOGjBIbC/4QyXbxcsm/EYMSJeY10ZySGcUGhinY5AUgZh3rtdu05dkTKCkJ66ZlwK17c2584Ub9WS+VQm/afdw8HC08nCtwMvGISQBp4wz3RrGVJKiAHclhG4eGEzFZZ+KowmjeaQoEkmjEDsjXF0CWnlFXLNAGPJGpfVw+X702tFlrC/0IanFeVL8heRZMKQ5YgAZAOMnfJP7wds0/JhhplkQwrnAyzWQlLk0bQ/X0YmSCVszbWb2bnhXLUuxnG9vAwyp4GoGj89ID8LrzXZ0JUksoqbIbCf2gvYbK6WWARQsRm2RrqCxYbIofaFZHsyVbFo1aj4ajXOF8Ch4iT/ACTkcqdGu7fb5s4HGtR/lDhOmgocosXNKLsafQi3YbuxUyo/7U2/7wcs12MWauWT0+MamXPGMdiBY8TT3NluxLNK7Ove0H7tVWmsB7NJNKf25vb2weuxIDk5xjZKbGpOkE7WtsIAJKhQDfQU54Z7HKYDmELdjOOdKYE4f2Lw3IEan0uCbnP+GZrpVGMTIRiqMoxUY2UZbOcvtC+9Ly6NPdIhDh8+0L70vLo090iEODIGEEeSq6ZHuTIfrLNXxbIDCmJVKUJSMRyDh2Jq1Kwgo8lV0yPcmRsSU2HExxZDX2nRwOztzte/t9/g0dB/9e3yY2kAJzxJckPmchXrHf1wWIEqSUMVOwAzJfEGLUdiHd6GMLwWSSCW11apGXf26xndloKcQS2IhnYABgQHJ5yN7wgvts0b5DEnxQUpzxFuUA4dJAHOCHOZFYtWVBxgK5LMPxUBYAh6jIPuOUU7DNxywcKXIYlKAhSSxV4wzBB3ZQVs4IDKUFcoEKYYsJABBOSquchpCWV1aDw4YXkEoqfwlnS5cbXyyiZcwNV32voaU6opmYS2ta152pGK5xADU3jPN37RSFUuQoF4VsmzLAObuWzIbkuQ/wDemsIFjTywRpDdw6nhkod1KUTTdUk1zOLLn2CFKzljXfGzpYtYRHM08vI83YgNWtXOytM9vN7IvqkJCgUZ6gtTI/CA91B0Aqfc+wfTdR6iVkTUGmbAVydy+9qdcIZLtjCS7DshTAUOmb/TQvcNZ+LipIqVKcjcBv1dSeyDU+dhTXSr80JqFG0TlTRUJwhINXZT0GRyPVFMEXu3v0JpdIv3ZZAnn2nNx3QXlIAfm/cV25PH3AEuzUA1GeX7GK5UsnkVFK6Z6RDk5PksydZBBwglj8W5ni3ZEEsAKlqNrpH277LSu6kMt0XdgOJTYtG0Hxi+nwPNKl16gc+dY4/7Fu5bu4pLqLrIrsG6CojCXEkekxYo447Y9GFknKbtnwxgqMjGCoKCZzr9oX3peXRp7pEIcPn2g/el5dGnukQhwUoEEeSq6ZHuTI2HdqOTXZ1UAY5/zHtjXiPJVdMj3JkbAlWrDLSGfCkDPnfRtYzfqKbUa/fwaGgdOXt8lG8U8sMec7OrZujOVN20diTko5FgdBiD7uqK0+aVE79Cd5P7RMicoITUHNBLtyVZA1FNKtlClVFIfvkOWa1t+IqKgQQasHDDlGmvxi7Y7VjIByB8YJBzruftAgHKBAKjyHJSx0apehJTmP8AaDN12w8YlAXjS7AVAIcOGDgHWu7mhPJAZiw5LllziKUhR2jRzzgUI302B456m7cg+eZFYJSLOCkYktkpyKnEcuVUGgyGRhc4UTOJRhBCsQ5iH1YlyOZ4WhDfLai8pqKsT+EU8zLQp8kgJFdg9mfsiggMX2F+yLKZUfJiI3ox2xUTLcrdha47WFFlOz57NkNCpSUsUl9nY39+qFDgvY1zFnAD200Yb9fZDVbJSgQCKjxhXZnnsrGZngvE4H1LyqyC+pqxLoPGpXIODU6dRgddby3DtR3oamClqtksMJnJLYkpZwpQSzM3JFT180V7vkcYSpbOcgMgKe3fFPthTRK5fBbssoqGtXrtfXug1JswTTd9Bows2QAFG+s4I2aVVzU90Ux6eeZ8Lj8/52UyZo41yW7vs2pFe7+8GpCYoWeCMmN7T4Y4oqKMbNkc5WyymMoxTGUNAD4YjWYsCQWfLnisuJRU52+0Aved49GnukQiQ9/aB953j0ae6RCJF10VCCPJVdMj3JkOMxwOod0JyPJVdMj3JkPk6XQcw7oDngpJWHwSaboFidodjVi0kpbbhw1bIAnIFw/x3RBPk6xIANgrtJYuMs98IZcaiaOHI5cMmss7aTnViQCQwxLUcnep35QfsFrRLWUsVKSolWBgkBXJPKZzmDpmaCsLsoEK5IatHAryQciRUUrFtJVhKfFCU7QCEhRSzAAk0ZtohTJGx3E67NgXbb5akgJcAUFQ5Aq2W0jPfFLhTc/HI41IAKAXqeUmm3UAEtnz0gJddvkJQAtBxAAKIU4USTymUd7Ft9IbrMnGjAUckpSWYjxgctm3nDQnBvFkTDZoKcHRraZZmj0iw8Y+GrM4DPXcT+3bDRbbrIoQxincyClaktVzuo+p6knrjU1M3CFxM/TxUpcknB+wrlKZyEuWTmanLdr7YvXtKVaJuFDowIcrGRoohCRqa8zHOL9iRiZSQEseumR9sfLys4xgihapH+kPsqafGMne1JzfY3JqXl/ACsdkxYeMOJTkthDJKgBmRXxWc5CDtns+IVAbvyY+yK6bOMUE5KMKQNdTDOlh4uTzdIFqMmzHS7ZkhDRnx+GK1otISKxQC1qILEVpzbY1pSUTMSsZ5NpAZ6OwDkB3yg9YJLh1dkJl3XKVTytTlJAcAsSUhQDkVpiJDEV6odzaKbC2uTwN5nQPbyX5aUbBGYSkZCB8u1B9vNFkTNlY5ZW1RRw5PltJpsigsxctq6CKCzDmH7bBs57+0D7zvHo090iESHvh/wDed49GnukQiQwUCCPJVdMj3JkbHtUqg5h3RrhHkqumR7kyNt2myukcw7oHkC4mLE1MRhYDUflVG0OOzOLlqlMYrSwHS7s/U9anm3ZtCWf7R7B9x9MqrKYqKqjKozozU/aJbQv+UOXD0YYgXPOHHZGRWSWAyUrEU18Zg2IcxjCaCAQmmmehYM3U/YIQu2PklimtR3PKq7lnwPzAHKkO9xWyieSoDDhGwgDPfm40aE27LI7KUMyaEDKgzGYy9sMEu2qBS6U8gFs8RJ2nUCkK56b4GsXKpjFMImIC9ciz07YoTbIk6V269sSWGaSFGoejUbR27IlMaWjuWGpGXq6jle0ilpKcj2/2jypSlF3bdnEwUI+mekaiLvSYW7oCs+Rep8k2YCrV2x60TwkRmZzjkgnmiSw3aoqxrz0GyLNwxKooo3KbuTBtlsapisSqbBB02NwGoRBGXZxsivPnFK8JQWpyqAV5zXqgFSk7IlNVR8skpSVOFEaOM8oLlTh4FYzGFoKikhLPpicpfRwMw7UivRAVFnTiCmDhwDuOfcIvSKQGsU5ZSOMACmDsaPqQ+kF5CcQDF9p06tsFhCUnSKNqj02pj4mzvFwSwI+xpxVKhZnNH2iJa9LyH8g7pEIUP32j/et5/oH9CEGCEBBHkqumR7kyN4iU6R+kd0aOR5Krpke5Mje0nxU8w7hFZF4AW8btfKABsrFiDQvznQV5oeyxirabuSvcdsLZse+NIZxZNsrFeXsLVY0IFQCMtdctsR2lHJThzeo5q9zDSgEGZtzKBBDEbBTfV+/fHk3eoZpHNRgHonmjIliyRfTNOObHJdkNjlsBUDSgbmEWpcs0SkEk5B3esSSbGsgJSgP/ADFgOzM9cH7HdyZYBIBXt2bhAsemnkl+EEnqYY1fbI7PZ8CQnXWMJ4pFqYYpWueAN+yNmEFCNLpGVKbnK32wBaLasrwJPXDPdHBouDNVieu3vgddlxLKuMUM6gQ5WGWRCk5uTr0LN10XZd2oSOSKRHMlpSWJ6hnFkzmBALmKrQfFg3K2LymZGc3iht5z/tFNdjxFySTF1CIsy5EORgo9A2wIbrP4SRzRLJuSYTWYQPb7YO40JfEQGSVFyAyRmo7t8TImpcgEOACQ+QOROx2jnCL9CNzKVmudCaqdZ/mL+yCADZRFNtISUDMzCyW/SVPzMO6JFrAIBIBU4AOZIBJA20BPVF1FLorZ9Jj4Yis1pTMBKdCoVz5KijFzEpLHdGRWK1yodxYFj1EHriUiDmz7RvvW8v0DukQgw/faL963l+gd0iEGLHBBHkqumR7kyNvo4SWUJH+IlZD8Y2Rp2yW4IQpCpaZiSoKqVBikEfhI2mM/DZX5dHpzfniGrJTo2nJ4RWbGSbQhtBjDc8EJPCeynO0SR/8AYmNOeGyvy6PTm/PHvDZX5dHpzfngSxU7sv4hun/mSyfmZPrEx8/5jsf5mT6xMaX8Nlfl0enN+ePeGyvy6PTm/PF9iI3s3WjhLYx/3Mn1iYso4VWP81J9YmNF+Gyvy6PTm/PHvDZX5dHpzfniPDR3iM3Xa+FFkyTaZJJ/9iW66xJdV8WFKsUy12cnfMTSNIeGyvy6PTm/PHvDZX5dHpzfnik8Cn6lllaOkV8MLuSmlrs5LU/ipbrin/zfZDnbbOBumJ+Mc9eGyvy6PTm/PHvDZX5dHpzfniY4IRKubZ0XK4WWADyyz+tT8YsI4XXfrbbP61Mc2eGyvy6PTm/PHvDZX5dHpzfngm0rZ00jhndw/wC9s/rExMnhvd352z+sEcv+Gyvy6PTm/PHvDZX5dHpzfnjtp1nRq78usqKv+IygStS6TZdMbYgOTkSE76bzHv8AjN1GXxZvCUU1oZkuoOKh5OXKX6XM3OXhsr8uj05vzx7w2V+XR6c354miDoQ266MSCLdIARiUMMyWAFrUVEgYWGf+kRNJva6UApF4SmLU42WwKaAhk0pRh31jnXw2V+XR6c35494bK/Lo9Ob88ScdDyr1upCFS03hJCFMVATJdSCSNMnP+kb3s3XwjuyRiw2+QoqYlSpkvESBUkpAd8+sxzf4bK/Lo9Ob88e8Nlfl0enN+eOOGbhtbZc68bwmSlpmIVLBStJdJbiRQ84MJMEDeKQlaUSUIK04SoKWSzhX4lEaCB8ccf/Z"/>
          <p:cNvSpPr>
            <a:spLocks noChangeAspect="1" noChangeArrowheads="1"/>
          </p:cNvSpPr>
          <p:nvPr/>
        </p:nvSpPr>
        <p:spPr bwMode="auto">
          <a:xfrm>
            <a:off x="155575" y="-1851025"/>
            <a:ext cx="2657475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1620" name="Picture 4" descr="http://www.strykowski.net/francja/Zabie_udka_zdjecia_3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428274" cy="353647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23528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</a:t>
            </a:r>
            <a:r>
              <a:rPr lang="pl-PL" dirty="0" err="1" smtClean="0"/>
              <a:t>Frog</a:t>
            </a:r>
            <a:r>
              <a:rPr lang="pl-PL" dirty="0" smtClean="0"/>
              <a:t> </a:t>
            </a:r>
            <a:r>
              <a:rPr lang="pl-PL" dirty="0" err="1" smtClean="0"/>
              <a:t>legs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11622" name="AutoShape 6" descr="data:image/jpeg;base64,/9j/4AAQSkZJRgABAQAAAQABAAD/2wCEAAkGBxQTEhQQEBQUFBUVFRAQFBQQEBUUFBAUFBQWFhUUFBQYHSggGBolHBQUITEhJSkrLi4uFx8zODMsNygtLi0BCgoKDg0OFxAQGiwkHSQtLywsLCwvLCwsLCwsLCwsLC8sLCwsLCwsLCssNywrLCwsLCwsLCwsLCwsLCwsLCwsLP/AABEIAOEA4QMBIgACEQEDEQH/xAAbAAABBQEBAAAAAAAAAAAAAAACAAEDBAUGB//EAD8QAAEDAgQCCAQEBAMJAAAAAAEAAhEDIQQFEjFBUQYiMmFxgZGhE7HB8EJSctEUFWKSI4LxBxYkM1ODorLh/8QAGQEBAQADAQAAAAAAAAAAAAAAAAECAwQF/8QAKhEBAAICAQMDAwMFAAAAAAAAAAECAxEhBBIxE0FRIjJhFJHwBUJScYH/2gAMAwEAAhEDEQA/APY4ShEmVQMJkaYhFAApWhAApAgZOnSRDJk6ZAyYokyBkydMUDIUSZFMhRoUJMmRJlUCUJRoSihTIkJRAlAVIUBUET0CkegRTwmRJINhJOkiBTFEmQM0Iwq2JraRKx6XSJhcWBwkb32UmYghu1asKk7MhMSsTO83hpIK46tnzmu1bwtN88ROnZi6LJkjcPWqT5CJxhcX0f6W06nVmDyNiukxGMBbIK2xaJjcOfJitjnVoWHYgKTXZcHjc7cx51TAPqEdfpa1oEnyWv16c8te3daklz2U5p8QA81vUnWWytot4BFCjQrNTIUSFQMknTKoZMUSEoBTFOmKBkBRlCUET0IRvQhQJJOkqNhMnSJUDJoTOqgKnWzBrdymwePo6mlcFWyc06rqnA3K6nG58xu5C5fN+lFETDgTyC0ZZrPmW/BS3fGoPjKrXNhZGKy0QVjDMnvPUBPgt7D1XFnW3+S5+6s+Xrzf051EubrYctMgkEXBFiFuZN0qMfDrG42dz8VTxgbsVlOoanQ1K2ms8NuW2HNEVt5djWxVN53BWJmtFs6m8FTOCewTwWlQptcySVqvSbTy0W6CkR5XMkzxrIY4wTAXoeV4jWBC8SxuI0mwXW9G+lelobUttB5row5Yr9MtPVf030qd9XqSFZGX521+xWs103XY8kyYIkdNqKiKSmfRlVqlMhTaaEmKgL07aibXQymKmY2UnsCu00hKFEUKojcmARFMoGSSSVGuVn4io6bCVoSmgLGRgY4VYhv+iwMfluIfs4DyJXc1XDkqlV/ctdqRM8sonTzat0QrPu+q7yCqv6Azu9x9F6RUcVVquKnpV+HRHU5I8SxOj3R2nQZp35l25VnEYJkmArFQlVqienX4a5y2mdyzMRkVNxkhLCZLTYZACvlCrFIj2SL2jkVTDsIiyjp4FgEQEYajDVdQy9a/ygOVUjuAk7J6fIK0ApGqdsfBOW8xqZR5Tlga+y6+iIC5/AOhy6CmbLZVpElTN0kVJt1RaaFDXYrDAhrbLEYeJMKicRC0sUyVQfQWKjpY1XG4iVnfChRmsRYINpl0z2qvhKhUtaoskAmQMfKkWUIZJJJUaidMh1FYypPVSqVYqVFVq1QoqrVKp1XK5UeFUqOCiqdR6q1Hq7UIVd6IqklNdTlMgiaCpmMTSnQ2lDUYKiaFK0BBcy5kmVusNlh5fUgrYY5ZQiYFW6TFVoC6vMSQ8KtXcrD3Qs2vigTAUkQ1XKu5PVqKDWoqV+yz6jbq3rUFQKC3hXIcQ9QMeja2VYEtAKZRAwiDlnCHSSlJVGqEQQomlSSAVIVSqwK45sqLE4KRIMKaVl1aSqVKRVnE0KgsCs6oyqDumjZVKDuCrVKD/wAp9Fo0HP4wtnCV2gdaE7TbjHE8U4JXRZ42mRLYnuWCCpMGzBpRhibUlqQStYjCrglG1QX8DTkytqmLKlldKy0VlAloFXGuWe10KcVhCSKeeY3QwxusfLmmNTjvdPm1b4lQN4bq1phsBQV61RRCoiqsKj0HkoqUOTOKjBKcvQFT3V+kxVMMyVotCyhED2pmqdwUULJDwknlJBpykhBTOcgMXKVbFgbpUnQCVSpN1PM8FBQx+NvZUalUnitDMMMJlZbmwqEHnmp2EqBoVhigLFdlZULUxJ6qzCpJBkpQkoC9QS61o5fgy4alnUKJcV0eAGhsK1jZadJKZ0hF8ZH1XcVCaE7FWYmCLRKKviSFmYzMHAWKuYig5ZmJw7p2KxZI8ITOo7q+3ElQMpkDY+iZRWhRrSrBIWbh3XVovQXWMaVYGXtcqdJyv0a0KwiP+BDdkFRhCta5KJ9RsXWSMw1VG6onruBNlEWog/ipKDSUkVt6kJchcUmBVEurqlVsA/rOCnhR1cFHWaboIccsauLq3j3O4qoSiBapmqNoUgRUOZ1tLFiOxwWvm2ENRukLG/kJ71jaCAOxoU2FqaimGUQQDN7DvPILWw+XsY3VVJYJI0tgueQOew4nw3haL5orw30wzblLQqNZE7mIAuT4JYrPAwXAG4l7o9tz5LAzrpCGMd8EMZT21NMufbbUbuHdbguKOIdUlxLpd2dV3iDty5XWiepvP2uqvSU19b0M9JmAXLQDxn6mJVzJMxFYPdTdOiNQDgdMiRt4FeYjCvE9V1R/ENGrQTEAkcjPG3lbYyTHOw80geu6X1HQ4wG7NFuEnvkqR1l6zzOy/Q47R9Mal3eKq1Rz9inONeBJHsswVHCkajXte4Afi1PuYJgTAHOSsfGVq3WaKxYWlouT1juYiwA7gtk9drzVojoN+LN+pnRmNKOpnAG7Vz+CxD9qjviCAdZptEcZBiXWjlurdZjph0aTJa5smB/UD8x6BbMfWYr8TGmrJ0maniYlojOx+U+ykZnrfyn0WGAnaF29kOH1bOgdnwH4SpKefzsCsCqLBTYcJ2QvqWbDs7eTACjdjHuNyqFPdXKAlyaiDumWxhW9VSwo2bJ5Wt0RHA9KSDUnQX4lSQo2GLp9aAlYebKoXqX4ohEUcU2VmVmrTrFUK6CuEUoZQ67wg1sLTGlKsANxPIDj3fJKhVAACs0GBzpN4uLLXkvriGzHXfMg+EGA1qgvwAHZHBrRzK5+vgDiXa6ztLX6oDIikyJvPO3jIP5VsY+sKhg9ke88/fylcx0zxxpYQFtnVZp2HZYWy4D9UR4ALltrtm8+HXj7ptER5lwGc4kVar9JcaWpzWNMnU0kwY4k/UKbDZZUc5pYNQYW72adMSJHA7W4eKiyjDA1ATZoNzJsRx25x7LsMqwQA1bC7ovYGbLgiZmdQ78loqwcXroMDNUOe4k6JEN5AAzHf3IKWHDRqMy7skmJvclzrAX9jstKtSa+sKlXUGPiHDcNMEGOIiJP9S1+krQW6qbWhtNjdAYAQ4ce4dqZ4z6a7V7omY9vZlW+prE+7EbiJNN48H7kwXNGg8TIa4+YRNoFzusQNou1oPfuqeUPL3Ov1KYLrQJcSQ3hc2dz2C08soB74N+6Np4kq9vdpje3btsYBsjS4C15IG3n5K1Qw7XuLWiGNaRa3XdG3gB7hUs2rhmim0kOcCZjam3f1MAeKmwzjSaQ3j2RtcwNMldNYiJ7fhy23rfypPw5moBB0DVLRA06ovwmLqCmbrbwlWnTa5hMlztRPF73ch3fILHMF507SYXpdJeZjtnl5fWUiLRaP5+RVjcKxR2VWrurTOyutyDoK9gm3VOgLLSwTOKks6Ry0JSaVGEULU6UkpKNMg0ikAnREII4S0qZrUigysdhnu7JhZ1fB1+BXSoXuA3QcZVy/Em0geSsYTLaje0ZK6R+IHAeqpYnFOWE3iGUUmVUUXyPELcY+Gkc+r+/0WAKri4STuPmtjF1wykXbQJne7nASuXLk230prhRxWIAc4kdSm0uP9b3CA3vgD3HeuN6d4guo0HE3qOdUDTu0Czbf3eQW1mWJc6kKNMD/FqMpSTuHuDXHwiVz/SbTUxUNBIosESbui9xHGXHzWnPeO3UOzBj1bbNyGhDC07uc1vyt5fRdjmQ0Yd+mxjSL31OAA+awsgwh6jjaNTiY3i1u+b+q2c5qzSmOy+k5w4kfFaTdacf2TK5J3kiEOKcXnDmCHdRr9G802kFrSdi4OO/IckLmgNeQCwf4lJjJu4EPb1Cf6nnuKerSLS9zyNc620wQYLjw7wI9FnZtqs6SZY0kb6Dci3CxnzWrJbW5bKRvUKGXM0BwiDMco3hdHkWGHaO5M727vouTw1YtcWi56sWvfV+y7LL3aGanbBuozy+7LLBqfPsx6jf7sLEVjUxr3fhB+E3u+HEj+4lbL6+qoxoAhr6YdxuCCAPCL/qHesPC1jTBJALnFx2uHPiT37T5KzWqj4Q0nS4TopxLi4GdRdEkktJJ7kpfiZ/6XpzH7JMxY91apUZHVLWt64bqtLn6nEAdsC6hY2o03pk8eq9jv8A1JWjhqEhtSqesZfDgCKeo2hvExAlKrjA0nQQCZ34nae9dWLqpxRrUcuTL0kZZ3ueOPwyf40l0aHSOBaQR6q3Tq1HWDCPFaZrvDW1C1rpiRDZPl+y28NRa4BzRv7HiPIr0MfUxk493BfpJp78MXBYR57S2KTICt/BAUb6SzmSKxHgLSjJQtpotCjJHKSP4aSDSanlNqSDkBpIZTkoDYN44AkeKza177z7Hkr4eQQUGJwmqXUt+LVjMLDLcoXtJR1Xlphw+iTHA8fVa5hnEoHU02PqaqD2md2SeQL2gH75K29qqYhkhzeYj6j3hc+XH3VmIb8d9TEyyadQB1NwaSROjUYawHVcDw9DC5jE4jViHP8A1NPMgyB9AtnDPLngOG3xWOERBgwO68rLxbYcTEEk7CBvIj+7zheXa1uIl6lYiNtTLKpDGQJgkEd4I29Fq46hLKo4lhgHmDLfeFzWExvwyJ2NxbjzHutyrmDTSB3dqa0RwJ38bBdGO8TTtly5KTF9wqOxTXElwJFnEHq33A8p9lVfWLyXOgazPhBIju2VmrTAdquGuhxDTEH8Ucjx9VFmY1GR36fque0TztvrrjTBr0y2tJPP2IPyldVmFWWUqI3qFskcA2/zhc9mBJJLruaWXAA1CIIt3SFeyrFF1eiDwa0X7gZhZY7a+n5TLXerfCTNaAbiYGwDLG8kNanyCj8WpUe6S1riGyBsAXEiBzIUufs/4gutc6b89DIt5FSdB36qLiTMPxAJ3mSHC/G0rOmptP8AthaZ7In8DfVBNThEiZ3nYjuWGa4lznkwwBoNjqdv6ixViviNIaL21M8p1NPofZZJYXODN9btUeIBWE223RGodHhMYzUA64awOjlOw9F0eTYvTJ3pkkwBJFoBB8gI2XnJnU4jcugDwkBb2XZuGMY157Mi34hwn74rbiz9stGbD3Rw9FlpEtII7jfzCbTK4I51ScS5zCzjwcI/MAF0PRHEF7KjtWpmoaCBDYi8XuvRxdT6ltacGTp5pXcto00ixGUziupzh0pJa0kEgcnBQhMUErXJGoovvdJoQGXFJjyLhNwThBM+qHCKjQ4cyL+qp1ctpm7HFp5OuFYBUVRvJSYWJVxgXt5O/Sfoqz2kdoEeIhWjUjjCf+JPNYTSGUWYeOynWfiU3BruM9l23psFzOJw5DnMfY3cLA7Xi2+3tzXoDqwO7Wnyj5KnisFRqdtl+Ba4gjwK5svSVvzHl04uqmvE+Hndd+lpDxLZ4WLTzafos1uNLSA1+pocHXs5pbtLb2vEiQu8xvRGk+dNaoyebWOH0XP4j/ZoSSaeLaOPWw7vo9ckdHk93V+rxtHAZhTqNIkA7lhIt3t5i/ujq02lpHAiIHBY1PoBimEOZiqBIMiWPb8pWrS6P4uIqOwxI2cytUF/0ln1S/TZNeGFc2PfEsrE04sRa4HPe0+qiw7ixzXtF2EeJA/cfIrZPR3Ek9Y0D/3T7dVG3o7iJBJonn/i3Pf2bFc8dPliftl0evjmPMCzIfEJIAMvpPBng+mQb8rBRdHT8Ck8O2Bqm3MiPkz3V/D5DUFnupxEQHnnIi3P5lNiej73Q34lIN1aiNTiSLSOz3e63Vw5OZ7eWm2XHqK74ZOc4Egaxs5oI7vJZ9GmWtY6QSAHAj81hHt7rrquVucCKlZkERDGOPuSFkO6LN/69UjeAGNHyJ91f0mSZ4gjqqa1MuRq1oe7Ta5IveTyUuHZUrP0MY42/A3USfzGNl19Do3QaZdLtu061uYG63cHSDRDAGt5NAC306L/AClrv1sf2w5PLuhNUu1Vqnwm2OlpDqh89m+/gu8wFJlKm2lSGlrbAeNyT3kmVE36oyF2Y8Ncf2w48mW2Tytionc5U9RTtqra1ptaSDUkgtXhMP3Kcbfe6cffkqgT9nyj5lC5319rBH9+P2UhT4fP78VBGanyMedkbH/fkkaV/dCWwgk1IHuQtclq3QV8YJt9/dlm1qhEwTyC13lVKlGUGc/HEcvAiPf/AOKP+bgdoEeRPu2Y84VjEYRZWJwRlRV9mbsOxB8CD8k5zVnF0eNlzmIy4mxv2xcDvKya+BeNiW+Di3do5KDuf5oz87fUIRmTPzD1XnNTDVebiL7kniOfcQuZp1Kzqr2moYEW0skTw7KK9sOYN/MPVA/MmD8Q9V466nVgnW7jwYPk1RVcK4/icf8AMR8kHr1bPKTe1UYPFwCo1ulmHbvWZ/lOr5Ly7+WmAYVmhlZKDuqvTaj+DW/waQP/AChRt6Tvf2GBot2jJ+kLn8HlHDu7vviuhwOVj7jmg0cFiHOguM/fJb2GfYeCzcNhoj9lq0mwFki1Tep2uVOmdvHv++Cnab+fzQSoE0oHFAetJR6/v7CSDULkQUMpGoiLGoJNeFW+Il8RBZLk7go6RRGogctH0Ub6cpF6UoANJMaJuptk7noKT6Sr1MOSVpuUY3QZJwHdxPv/AKqrWy7u2j6hdBFktMorl/5RPD27v3AXCZXkmrE4gEdnR6wF7GykN+V1zOV4IfxGJdHacwejQsZWGB/u71SIuTyQHo9PDdd58EcuKj+AJIhXSbcRSyHmOI+qnp5KGnbh+y64URfySdRCaHN4bL4Mq22hC2KWHG6J9K5QZ1NpVkN+n37qwKPJGaaCCk3ZTUt0VKn9VK1nFUA5REfsrRagc2yCp8PwSVlJBOmSSRCTtSSQS09ikUySBJ3cEkkBt3QndJJA9RRO3TpIHCfgkkgJvHwKw8r/AOZX/U35BJJT3Vpt/ZA/f0SSVRG7f0TuSSRRUtk1TinSQONh4JkkkCZupGpJIJH/AEQj6p0kEKSSSD//2Q=="/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24" name="AutoShape 8" descr="data:image/jpeg;base64,/9j/4AAQSkZJRgABAQAAAQABAAD/2wCEAAkGBxQTEhQQEBQUFBUVFRAQFBQQEBUUFBAUFBQWFhUUFBQYHSggGBolHBQUITEhJSkrLi4uFx8zODMsNygtLi0BCgoKDg0OFxAQGiwkHSQtLywsLCwvLCwsLCwsLCwsLC8sLCwsLCwsLCssNywrLCwsLCwsLCwsLCwsLCwsLCwsLP/AABEIAOEA4QMBIgACEQEDEQH/xAAbAAABBQEBAAAAAAAAAAAAAAACAAEDBAUGB//EAD8QAAEDAgQCCAQEBAMJAAAAAAEAAhEDIQQFEjFBUQYiMmFxgZGhE7HB8EJSctEUFWKSI4LxBxYkM1ODorLh/8QAGQEBAQADAQAAAAAAAAAAAAAAAAECAwQF/8QAKhEBAAICAQMDAwMFAAAAAAAAAAECAxEhBBIxE0FRIjJhFJHwBUJScYH/2gAMAwEAAhEDEQA/APY4ShEmVQMJkaYhFAApWhAApAgZOnSRDJk6ZAyYokyBkydMUDIUSZFMhRoUJMmRJlUCUJRoSihTIkJRAlAVIUBUET0CkegRTwmRJINhJOkiBTFEmQM0Iwq2JraRKx6XSJhcWBwkb32UmYghu1asKk7MhMSsTO83hpIK46tnzmu1bwtN88ROnZi6LJkjcPWqT5CJxhcX0f6W06nVmDyNiukxGMBbIK2xaJjcOfJitjnVoWHYgKTXZcHjc7cx51TAPqEdfpa1oEnyWv16c8te3daklz2U5p8QA81vUnWWytot4BFCjQrNTIUSFQMknTKoZMUSEoBTFOmKBkBRlCUET0IRvQhQJJOkqNhMnSJUDJoTOqgKnWzBrdymwePo6mlcFWyc06rqnA3K6nG58xu5C5fN+lFETDgTyC0ZZrPmW/BS3fGoPjKrXNhZGKy0QVjDMnvPUBPgt7D1XFnW3+S5+6s+Xrzf051EubrYctMgkEXBFiFuZN0qMfDrG42dz8VTxgbsVlOoanQ1K2ms8NuW2HNEVt5djWxVN53BWJmtFs6m8FTOCewTwWlQptcySVqvSbTy0W6CkR5XMkzxrIY4wTAXoeV4jWBC8SxuI0mwXW9G+lelobUttB5row5Yr9MtPVf030qd9XqSFZGX521+xWs103XY8kyYIkdNqKiKSmfRlVqlMhTaaEmKgL07aibXQymKmY2UnsCu00hKFEUKojcmARFMoGSSSVGuVn4io6bCVoSmgLGRgY4VYhv+iwMfluIfs4DyJXc1XDkqlV/ctdqRM8sonTzat0QrPu+q7yCqv6Azu9x9F6RUcVVquKnpV+HRHU5I8SxOj3R2nQZp35l25VnEYJkmArFQlVqienX4a5y2mdyzMRkVNxkhLCZLTYZACvlCrFIj2SL2jkVTDsIiyjp4FgEQEYajDVdQy9a/ygOVUjuAk7J6fIK0ApGqdsfBOW8xqZR5Tlga+y6+iIC5/AOhy6CmbLZVpElTN0kVJt1RaaFDXYrDAhrbLEYeJMKicRC0sUyVQfQWKjpY1XG4iVnfChRmsRYINpl0z2qvhKhUtaoskAmQMfKkWUIZJJJUaidMh1FYypPVSqVYqVFVq1QoqrVKp1XK5UeFUqOCiqdR6q1Hq7UIVd6IqklNdTlMgiaCpmMTSnQ2lDUYKiaFK0BBcy5kmVusNlh5fUgrYY5ZQiYFW6TFVoC6vMSQ8KtXcrD3Qs2vigTAUkQ1XKu5PVqKDWoqV+yz6jbq3rUFQKC3hXIcQ9QMeja2VYEtAKZRAwiDlnCHSSlJVGqEQQomlSSAVIVSqwK45sqLE4KRIMKaVl1aSqVKRVnE0KgsCs6oyqDumjZVKDuCrVKD/wAp9Fo0HP4wtnCV2gdaE7TbjHE8U4JXRZ42mRLYnuWCCpMGzBpRhibUlqQStYjCrglG1QX8DTkytqmLKlldKy0VlAloFXGuWe10KcVhCSKeeY3QwxusfLmmNTjvdPm1b4lQN4bq1phsBQV61RRCoiqsKj0HkoqUOTOKjBKcvQFT3V+kxVMMyVotCyhED2pmqdwUULJDwknlJBpykhBTOcgMXKVbFgbpUnQCVSpN1PM8FBQx+NvZUalUnitDMMMJlZbmwqEHnmp2EqBoVhigLFdlZULUxJ6qzCpJBkpQkoC9QS61o5fgy4alnUKJcV0eAGhsK1jZadJKZ0hF8ZH1XcVCaE7FWYmCLRKKviSFmYzMHAWKuYig5ZmJw7p2KxZI8ITOo7q+3ElQMpkDY+iZRWhRrSrBIWbh3XVovQXWMaVYGXtcqdJyv0a0KwiP+BDdkFRhCta5KJ9RsXWSMw1VG6onruBNlEWog/ipKDSUkVt6kJchcUmBVEurqlVsA/rOCnhR1cFHWaboIccsauLq3j3O4qoSiBapmqNoUgRUOZ1tLFiOxwWvm2ENRukLG/kJ71jaCAOxoU2FqaimGUQQDN7DvPILWw+XsY3VVJYJI0tgueQOew4nw3haL5orw30wzblLQqNZE7mIAuT4JYrPAwXAG4l7o9tz5LAzrpCGMd8EMZT21NMufbbUbuHdbguKOIdUlxLpd2dV3iDty5XWiepvP2uqvSU19b0M9JmAXLQDxn6mJVzJMxFYPdTdOiNQDgdMiRt4FeYjCvE9V1R/ENGrQTEAkcjPG3lbYyTHOw80geu6X1HQ4wG7NFuEnvkqR1l6zzOy/Q47R9Mal3eKq1Rz9inONeBJHsswVHCkajXte4Afi1PuYJgTAHOSsfGVq3WaKxYWlouT1juYiwA7gtk9drzVojoN+LN+pnRmNKOpnAG7Vz+CxD9qjviCAdZptEcZBiXWjlurdZjph0aTJa5smB/UD8x6BbMfWYr8TGmrJ0maniYlojOx+U+ykZnrfyn0WGAnaF29kOH1bOgdnwH4SpKefzsCsCqLBTYcJ2QvqWbDs7eTACjdjHuNyqFPdXKAlyaiDumWxhW9VSwo2bJ5Wt0RHA9KSDUnQX4lSQo2GLp9aAlYebKoXqX4ohEUcU2VmVmrTrFUK6CuEUoZQ67wg1sLTGlKsANxPIDj3fJKhVAACs0GBzpN4uLLXkvriGzHXfMg+EGA1qgvwAHZHBrRzK5+vgDiXa6ztLX6oDIikyJvPO3jIP5VsY+sKhg9ke88/fylcx0zxxpYQFtnVZp2HZYWy4D9UR4ALltrtm8+HXj7ptER5lwGc4kVar9JcaWpzWNMnU0kwY4k/UKbDZZUc5pYNQYW72adMSJHA7W4eKiyjDA1ATZoNzJsRx25x7LsMqwQA1bC7ovYGbLgiZmdQ78loqwcXroMDNUOe4k6JEN5AAzHf3IKWHDRqMy7skmJvclzrAX9jstKtSa+sKlXUGPiHDcNMEGOIiJP9S1+krQW6qbWhtNjdAYAQ4ce4dqZ4z6a7V7omY9vZlW+prE+7EbiJNN48H7kwXNGg8TIa4+YRNoFzusQNou1oPfuqeUPL3Ov1KYLrQJcSQ3hc2dz2C08soB74N+6Np4kq9vdpje3btsYBsjS4C15IG3n5K1Qw7XuLWiGNaRa3XdG3gB7hUs2rhmim0kOcCZjam3f1MAeKmwzjSaQ3j2RtcwNMldNYiJ7fhy23rfypPw5moBB0DVLRA06ovwmLqCmbrbwlWnTa5hMlztRPF73ch3fILHMF507SYXpdJeZjtnl5fWUiLRaP5+RVjcKxR2VWrurTOyutyDoK9gm3VOgLLSwTOKks6Ry0JSaVGEULU6UkpKNMg0ikAnREII4S0qZrUigysdhnu7JhZ1fB1+BXSoXuA3QcZVy/Em0geSsYTLaje0ZK6R+IHAeqpYnFOWE3iGUUmVUUXyPELcY+Gkc+r+/0WAKri4STuPmtjF1wykXbQJne7nASuXLk230prhRxWIAc4kdSm0uP9b3CA3vgD3HeuN6d4guo0HE3qOdUDTu0Czbf3eQW1mWJc6kKNMD/FqMpSTuHuDXHwiVz/SbTUxUNBIosESbui9xHGXHzWnPeO3UOzBj1bbNyGhDC07uc1vyt5fRdjmQ0Yd+mxjSL31OAA+awsgwh6jjaNTiY3i1u+b+q2c5qzSmOy+k5w4kfFaTdacf2TK5J3kiEOKcXnDmCHdRr9G802kFrSdi4OO/IckLmgNeQCwf4lJjJu4EPb1Cf6nnuKerSLS9zyNc620wQYLjw7wI9FnZtqs6SZY0kb6Dci3CxnzWrJbW5bKRvUKGXM0BwiDMco3hdHkWGHaO5M727vouTw1YtcWi56sWvfV+y7LL3aGanbBuozy+7LLBqfPsx6jf7sLEVjUxr3fhB+E3u+HEj+4lbL6+qoxoAhr6YdxuCCAPCL/qHesPC1jTBJALnFx2uHPiT37T5KzWqj4Q0nS4TopxLi4GdRdEkktJJ7kpfiZ/6XpzH7JMxY91apUZHVLWt64bqtLn6nEAdsC6hY2o03pk8eq9jv8A1JWjhqEhtSqesZfDgCKeo2hvExAlKrjA0nQQCZ34nae9dWLqpxRrUcuTL0kZZ3ueOPwyf40l0aHSOBaQR6q3Tq1HWDCPFaZrvDW1C1rpiRDZPl+y28NRa4BzRv7HiPIr0MfUxk493BfpJp78MXBYR57S2KTICt/BAUb6SzmSKxHgLSjJQtpotCjJHKSP4aSDSanlNqSDkBpIZTkoDYN44AkeKza177z7Hkr4eQQUGJwmqXUt+LVjMLDLcoXtJR1Xlphw+iTHA8fVa5hnEoHU02PqaqD2md2SeQL2gH75K29qqYhkhzeYj6j3hc+XH3VmIb8d9TEyyadQB1NwaSROjUYawHVcDw9DC5jE4jViHP8A1NPMgyB9AtnDPLngOG3xWOERBgwO68rLxbYcTEEk7CBvIj+7zheXa1uIl6lYiNtTLKpDGQJgkEd4I29Fq46hLKo4lhgHmDLfeFzWExvwyJ2NxbjzHutyrmDTSB3dqa0RwJ38bBdGO8TTtly5KTF9wqOxTXElwJFnEHq33A8p9lVfWLyXOgazPhBIju2VmrTAdquGuhxDTEH8Ucjx9VFmY1GR36fque0TztvrrjTBr0y2tJPP2IPyldVmFWWUqI3qFskcA2/zhc9mBJJLruaWXAA1CIIt3SFeyrFF1eiDwa0X7gZhZY7a+n5TLXerfCTNaAbiYGwDLG8kNanyCj8WpUe6S1riGyBsAXEiBzIUufs/4gutc6b89DIt5FSdB36qLiTMPxAJ3mSHC/G0rOmptP8AthaZ7In8DfVBNThEiZ3nYjuWGa4lznkwwBoNjqdv6ixViviNIaL21M8p1NPofZZJYXODN9btUeIBWE223RGodHhMYzUA64awOjlOw9F0eTYvTJ3pkkwBJFoBB8gI2XnJnU4jcugDwkBb2XZuGMY157Mi34hwn74rbiz9stGbD3Rw9FlpEtII7jfzCbTK4I51ScS5zCzjwcI/MAF0PRHEF7KjtWpmoaCBDYi8XuvRxdT6ltacGTp5pXcto00ixGUziupzh0pJa0kEgcnBQhMUErXJGoovvdJoQGXFJjyLhNwThBM+qHCKjQ4cyL+qp1ctpm7HFp5OuFYBUVRvJSYWJVxgXt5O/Sfoqz2kdoEeIhWjUjjCf+JPNYTSGUWYeOynWfiU3BruM9l23psFzOJw5DnMfY3cLA7Xi2+3tzXoDqwO7Wnyj5KnisFRqdtl+Ba4gjwK5svSVvzHl04uqmvE+Hndd+lpDxLZ4WLTzafos1uNLSA1+pocHXs5pbtLb2vEiQu8xvRGk+dNaoyebWOH0XP4j/ZoSSaeLaOPWw7vo9ckdHk93V+rxtHAZhTqNIkA7lhIt3t5i/ujq02lpHAiIHBY1PoBimEOZiqBIMiWPb8pWrS6P4uIqOwxI2cytUF/0ln1S/TZNeGFc2PfEsrE04sRa4HPe0+qiw7ixzXtF2EeJA/cfIrZPR3Ek9Y0D/3T7dVG3o7iJBJonn/i3Pf2bFc8dPliftl0evjmPMCzIfEJIAMvpPBng+mQb8rBRdHT8Ck8O2Bqm3MiPkz3V/D5DUFnupxEQHnnIi3P5lNiej73Q34lIN1aiNTiSLSOz3e63Vw5OZ7eWm2XHqK74ZOc4Egaxs5oI7vJZ9GmWtY6QSAHAj81hHt7rrquVucCKlZkERDGOPuSFkO6LN/69UjeAGNHyJ91f0mSZ4gjqqa1MuRq1oe7Ta5IveTyUuHZUrP0MY42/A3USfzGNl19Do3QaZdLtu061uYG63cHSDRDAGt5NAC306L/AClrv1sf2w5PLuhNUu1Vqnwm2OlpDqh89m+/gu8wFJlKm2lSGlrbAeNyT3kmVE36oyF2Y8Ncf2w48mW2Tytionc5U9RTtqra1ptaSDUkgtXhMP3Kcbfe6cffkqgT9nyj5lC5319rBH9+P2UhT4fP78VBGanyMedkbH/fkkaV/dCWwgk1IHuQtclq3QV8YJt9/dlm1qhEwTyC13lVKlGUGc/HEcvAiPf/AOKP+bgdoEeRPu2Y84VjEYRZWJwRlRV9mbsOxB8CD8k5zVnF0eNlzmIy4mxv2xcDvKya+BeNiW+Di3do5KDuf5oz87fUIRmTPzD1XnNTDVebiL7kniOfcQuZp1Kzqr2moYEW0skTw7KK9sOYN/MPVA/MmD8Q9V466nVgnW7jwYPk1RVcK4/icf8AMR8kHr1bPKTe1UYPFwCo1ulmHbvWZ/lOr5Ly7+WmAYVmhlZKDuqvTaj+DW/waQP/AChRt6Tvf2GBot2jJ+kLn8HlHDu7vviuhwOVj7jmg0cFiHOguM/fJb2GfYeCzcNhoj9lq0mwFki1Tep2uVOmdvHv++Cnab+fzQSoE0oHFAetJR6/v7CSDULkQUMpGoiLGoJNeFW+Il8RBZLk7go6RRGogctH0Ub6cpF6UoANJMaJuptk7noKT6Sr1MOSVpuUY3QZJwHdxPv/AKqrWy7u2j6hdBFktMorl/5RPD27v3AXCZXkmrE4gEdnR6wF7GykN+V1zOV4IfxGJdHacwejQsZWGB/u71SIuTyQHo9PDdd58EcuKj+AJIhXSbcRSyHmOI+qnp5KGnbh+y64URfySdRCaHN4bL4Mq22hC2KWHG6J9K5QZ1NpVkN+n37qwKPJGaaCCk3ZTUt0VKn9VK1nFUA5REfsrRagc2yCp8PwSVlJBOmSSRCTtSSQS09ikUySBJ3cEkkBt3QndJJA9RRO3TpIHCfgkkgJvHwKw8r/AOZX/U35BJJT3Vpt/ZA/f0SSVRG7f0TuSSRRUtk1TinSQONh4JkkkCZupGpJIJH/AEQj6p0kEKSSSD//2Q=="/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26" name="AutoShape 10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28" name="AutoShape 12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30" name="AutoShape 14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32" name="AutoShape 16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34" name="AutoShape 18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36" name="AutoShape 20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1638" name="AutoShape 22" descr="https://c2.staticflickr.com/8/7139/7632718024_7604a020b7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1640" name="Picture 24" descr="http://www.envolemoi.com/wp-content/uploads/2007/03/crepesco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4180545" cy="2787030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2987824" y="17008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</a:t>
            </a:r>
            <a:r>
              <a:rPr lang="pl-PL" dirty="0" err="1" smtClean="0"/>
              <a:t>B</a:t>
            </a:r>
            <a:r>
              <a:rPr lang="pl-PL" dirty="0" err="1" smtClean="0"/>
              <a:t>aguettes</a:t>
            </a:r>
            <a:r>
              <a:rPr lang="pl-PL" dirty="0" smtClean="0"/>
              <a:t>, </a:t>
            </a:r>
            <a:r>
              <a:rPr lang="pl-PL" dirty="0" err="1" smtClean="0"/>
              <a:t>croissants</a:t>
            </a:r>
            <a:r>
              <a:rPr lang="pl-PL" dirty="0" smtClean="0"/>
              <a:t> and </a:t>
            </a:r>
            <a:r>
              <a:rPr lang="pl-PL" dirty="0" err="1" smtClean="0"/>
              <a:t>bread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pPr algn="ctr"/>
            <a:r>
              <a:rPr lang="pl-PL" dirty="0" err="1" smtClean="0"/>
              <a:t>Places</a:t>
            </a:r>
            <a:endParaRPr lang="pl-PL" dirty="0"/>
          </a:p>
        </p:txBody>
      </p:sp>
      <p:pic>
        <p:nvPicPr>
          <p:cNvPr id="125954" name="Picture 2" descr="http://francja.evoyage.pl/zdjecia/eiffla/eiff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736304" cy="410445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Eiffel Tower</a:t>
            </a:r>
            <a:endParaRPr lang="pl-PL" dirty="0"/>
          </a:p>
        </p:txBody>
      </p:sp>
      <p:pic>
        <p:nvPicPr>
          <p:cNvPr id="125956" name="Picture 4" descr="http://paryz.latajpozakupy.pl/zdjecia/17-5luw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3649731" cy="220200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427984" y="1412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the </a:t>
            </a:r>
            <a:r>
              <a:rPr lang="pl-PL" dirty="0" err="1" smtClean="0"/>
              <a:t>Louvre</a:t>
            </a:r>
            <a:endParaRPr lang="pl-PL" dirty="0"/>
          </a:p>
        </p:txBody>
      </p:sp>
      <p:pic>
        <p:nvPicPr>
          <p:cNvPr id="125958" name="Picture 6" descr="http://c.wrzuta.pl/wi19661/8ee392f100189e2146549ca5/notre_da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3744416" cy="249755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779912" y="3861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</a:t>
            </a:r>
            <a:r>
              <a:rPr lang="pl-PL" dirty="0" smtClean="0"/>
              <a:t>otre </a:t>
            </a:r>
            <a:r>
              <a:rPr lang="pl-PL" dirty="0"/>
              <a:t>D</a:t>
            </a:r>
            <a:r>
              <a:rPr lang="pl-PL" dirty="0" smtClean="0"/>
              <a:t>ame</a:t>
            </a:r>
            <a:endParaRPr lang="pl-PL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Euro Disneyland</a:t>
            </a:r>
            <a:endParaRPr lang="pl-PL" dirty="0"/>
          </a:p>
        </p:txBody>
      </p:sp>
      <p:pic>
        <p:nvPicPr>
          <p:cNvPr id="126978" name="Picture 2" descr="http://www.hubtour.pl/foto/duze/euro-dis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221725" cy="2962300"/>
          </a:xfrm>
          <a:prstGeom prst="rect">
            <a:avLst/>
          </a:prstGeom>
          <a:noFill/>
        </p:spPr>
      </p:pic>
      <p:pic>
        <p:nvPicPr>
          <p:cNvPr id="126980" name="Picture 4" descr="http://www.mega.travel/files/Parki/Eurodisneyland_wycieczki_i_bilety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132856"/>
            <a:ext cx="3353125" cy="2236888"/>
          </a:xfrm>
          <a:prstGeom prst="rect">
            <a:avLst/>
          </a:prstGeom>
          <a:noFill/>
        </p:spPr>
      </p:pic>
      <p:pic>
        <p:nvPicPr>
          <p:cNvPr id="126982" name="Picture 6" descr="http://www.wyjazdygrupowe.eu/slider_big/images/paryz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2880320" cy="1896796"/>
          </a:xfrm>
          <a:prstGeom prst="rect">
            <a:avLst/>
          </a:prstGeom>
          <a:noFill/>
        </p:spPr>
      </p:pic>
      <p:pic>
        <p:nvPicPr>
          <p:cNvPr id="126984" name="Picture 8" descr="http://www.skatetrix.ch/Bilder_Team/Roller-Coaster-White-Cycl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81128"/>
            <a:ext cx="442912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currency</a:t>
            </a:r>
            <a:endParaRPr lang="pl-PL" dirty="0"/>
          </a:p>
        </p:txBody>
      </p:sp>
      <p:pic>
        <p:nvPicPr>
          <p:cNvPr id="128002" name="Picture 2" descr="http://www.wycieczka.pl/media/upload/polinezja_euro_jpg_587x360_crop_upscale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3477741" cy="2132857"/>
          </a:xfrm>
          <a:prstGeom prst="rect">
            <a:avLst/>
          </a:prstGeom>
          <a:noFill/>
        </p:spPr>
      </p:pic>
      <p:pic>
        <p:nvPicPr>
          <p:cNvPr id="128004" name="Picture 4" descr="http://img.interia.pl/biznes/nimg/1/2/Waluty_Dzisiaj_ostatni_565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573053" cy="237822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403648" y="24928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France </a:t>
            </a:r>
            <a:r>
              <a:rPr lang="pl-PL" sz="2400" b="1" dirty="0" err="1" smtClean="0"/>
              <a:t>introduced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currency</a:t>
            </a:r>
            <a:r>
              <a:rPr lang="pl-PL" sz="2400" b="1" dirty="0" smtClean="0"/>
              <a:t>: euro</a:t>
            </a:r>
            <a:endParaRPr lang="pl-PL" sz="2400" b="1" dirty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56</Words>
  <Application>Microsoft Office PowerPoint</Application>
  <PresentationFormat>Pokaz na ekranie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Bogaty</vt:lpstr>
      <vt:lpstr> France</vt:lpstr>
      <vt:lpstr>Food</vt:lpstr>
      <vt:lpstr>Places</vt:lpstr>
      <vt:lpstr>Euro Disneyland</vt:lpstr>
      <vt:lpstr>currency</vt:lpstr>
    </vt:vector>
  </TitlesOfParts>
  <Company>Szkoła Podstawowa Nr 84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Szkoła Podstawowa Nr 84</dc:creator>
  <cp:lastModifiedBy>Mateusz</cp:lastModifiedBy>
  <cp:revision>8</cp:revision>
  <dcterms:created xsi:type="dcterms:W3CDTF">2014-09-24T12:54:41Z</dcterms:created>
  <dcterms:modified xsi:type="dcterms:W3CDTF">2014-09-24T16:11:14Z</dcterms:modified>
</cp:coreProperties>
</file>