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2" r:id="rId3"/>
    <p:sldId id="263" r:id="rId4"/>
    <p:sldId id="260" r:id="rId5"/>
    <p:sldId id="261" r:id="rId6"/>
    <p:sldId id="259" r:id="rId7"/>
    <p:sldId id="258" r:id="rId8"/>
    <p:sldId id="257" r:id="rId9"/>
    <p:sldId id="26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FE9E-69AF-4452-968D-04F88BD3FE2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9080-B318-42F7-A6C5-F88EA868EE2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5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4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2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9080-B318-42F7-A6C5-F88EA868EE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09/06/2015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week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wrote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knew</a:t>
            </a:r>
            <a:r>
              <a:rPr lang="fr-FR" dirty="0" smtClean="0"/>
              <a:t> about </a:t>
            </a:r>
            <a:r>
              <a:rPr lang="fr-FR" dirty="0" err="1" smtClean="0"/>
              <a:t>Poland</a:t>
            </a:r>
            <a:r>
              <a:rPr lang="fr-FR" dirty="0" smtClean="0"/>
              <a:t>…</a:t>
            </a:r>
          </a:p>
          <a:p>
            <a:endParaRPr lang="fr-FR" dirty="0"/>
          </a:p>
          <a:p>
            <a:r>
              <a:rPr lang="fr-FR" dirty="0" smtClean="0"/>
              <a:t>A lot of us </a:t>
            </a:r>
            <a:r>
              <a:rPr lang="fr-FR" dirty="0" err="1" smtClean="0"/>
              <a:t>confessed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didn’t</a:t>
            </a:r>
            <a:r>
              <a:rPr lang="fr-FR" dirty="0" smtClean="0"/>
              <a:t> know </a:t>
            </a:r>
            <a:r>
              <a:rPr lang="fr-FR" dirty="0" err="1" smtClean="0"/>
              <a:t>anything</a:t>
            </a:r>
            <a:r>
              <a:rPr lang="fr-FR" dirty="0" smtClean="0"/>
              <a:t>…</a:t>
            </a:r>
          </a:p>
          <a:p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about </a:t>
            </a:r>
            <a:r>
              <a:rPr lang="fr-FR" dirty="0" err="1" smtClean="0"/>
              <a:t>your</a:t>
            </a:r>
            <a:r>
              <a:rPr lang="fr-FR" dirty="0" smtClean="0"/>
              <a:t> country </a:t>
            </a:r>
          </a:p>
          <a:p>
            <a:r>
              <a:rPr lang="fr-FR" dirty="0" smtClean="0"/>
              <a:t>(or made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mistakes</a:t>
            </a:r>
            <a:r>
              <a:rPr lang="fr-FR" dirty="0" smtClean="0"/>
              <a:t>! )  ;o)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4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Julien </a:t>
            </a:r>
            <a:r>
              <a:rPr lang="fr-FR" sz="2000" dirty="0" err="1" smtClean="0"/>
              <a:t>knows</a:t>
            </a:r>
            <a:r>
              <a:rPr lang="fr-FR" sz="2000" dirty="0" smtClean="0"/>
              <a:t> : </a:t>
            </a:r>
            <a:r>
              <a:rPr lang="fr-FR" sz="2000" dirty="0" err="1" smtClean="0"/>
              <a:t>that</a:t>
            </a:r>
            <a:r>
              <a:rPr lang="fr-FR" sz="2000" dirty="0" smtClean="0"/>
              <a:t> the capital of </a:t>
            </a:r>
            <a:r>
              <a:rPr lang="fr-FR" sz="2000" dirty="0" err="1" smtClean="0"/>
              <a:t>Poland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Varsovie, and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Poland’s</a:t>
            </a:r>
            <a:r>
              <a:rPr lang="fr-FR" sz="2000" dirty="0" smtClean="0"/>
              <a:t> flag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likewise</a:t>
            </a:r>
            <a:r>
              <a:rPr lang="fr-FR" sz="2000" dirty="0" smtClean="0"/>
              <a:t> :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907704" y="569812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 grandfather is Polish.</a:t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 descr="C:\Documents and Settings\ArnoDelphine\Desktop\2014-09-24\P9240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52" y="1484784"/>
            <a:ext cx="4687664" cy="3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4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/>
              <a:t>Michka</a:t>
            </a:r>
            <a:r>
              <a:rPr lang="fr-FR" sz="1800" dirty="0" smtClean="0"/>
              <a:t> </a:t>
            </a:r>
            <a:r>
              <a:rPr lang="fr-FR" sz="1800" dirty="0" err="1" smtClean="0"/>
              <a:t>wrote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the capital of </a:t>
            </a:r>
            <a:r>
              <a:rPr lang="fr-FR" sz="1800" dirty="0" err="1" smtClean="0"/>
              <a:t>Poland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Varsovie. He </a:t>
            </a:r>
            <a:r>
              <a:rPr lang="fr-FR" sz="1800" dirty="0" err="1" smtClean="0"/>
              <a:t>also</a:t>
            </a:r>
            <a:r>
              <a:rPr lang="fr-FR" sz="1800" dirty="0" smtClean="0"/>
              <a:t> </a:t>
            </a:r>
            <a:r>
              <a:rPr lang="fr-FR" sz="1800" dirty="0" err="1" smtClean="0"/>
              <a:t>knows</a:t>
            </a:r>
            <a:r>
              <a:rPr lang="fr-FR" sz="1800" dirty="0" smtClean="0"/>
              <a:t> a man, </a:t>
            </a:r>
            <a:r>
              <a:rPr lang="fr-FR" sz="1800" dirty="0" err="1" smtClean="0"/>
              <a:t>called</a:t>
            </a:r>
            <a:r>
              <a:rPr lang="fr-FR" sz="1800" dirty="0" smtClean="0"/>
              <a:t> </a:t>
            </a:r>
            <a:r>
              <a:rPr lang="fr-FR" sz="1800" dirty="0" err="1" smtClean="0"/>
              <a:t>Janusz</a:t>
            </a:r>
            <a:r>
              <a:rPr lang="fr-FR" sz="1800" dirty="0" smtClean="0"/>
              <a:t> </a:t>
            </a:r>
            <a:r>
              <a:rPr lang="fr-FR" sz="1800" dirty="0" err="1" smtClean="0"/>
              <a:t>Korczak</a:t>
            </a:r>
            <a:r>
              <a:rPr lang="fr-FR" sz="1800" dirty="0" smtClean="0"/>
              <a:t>, </a:t>
            </a:r>
            <a:r>
              <a:rPr lang="fr-FR" sz="1800" dirty="0" err="1" smtClean="0"/>
              <a:t>who</a:t>
            </a:r>
            <a:r>
              <a:rPr lang="fr-FR" sz="1800" dirty="0" smtClean="0"/>
              <a:t> </a:t>
            </a:r>
            <a:r>
              <a:rPr lang="fr-FR" sz="1800" dirty="0" err="1" smtClean="0"/>
              <a:t>built</a:t>
            </a:r>
            <a:r>
              <a:rPr lang="fr-FR" sz="1800" dirty="0" smtClean="0"/>
              <a:t> a home for </a:t>
            </a:r>
            <a:r>
              <a:rPr lang="fr-FR" sz="1800" dirty="0" err="1" smtClean="0"/>
              <a:t>orphans</a:t>
            </a:r>
            <a:r>
              <a:rPr lang="fr-FR" sz="1800" dirty="0" smtClean="0"/>
              <a:t>, and </a:t>
            </a:r>
            <a:r>
              <a:rPr lang="fr-FR" sz="1800" dirty="0" err="1" smtClean="0"/>
              <a:t>who</a:t>
            </a:r>
            <a:r>
              <a:rPr lang="fr-FR" sz="1800" dirty="0" smtClean="0"/>
              <a:t> </a:t>
            </a:r>
            <a:r>
              <a:rPr lang="fr-FR" sz="1800" dirty="0" err="1" smtClean="0"/>
              <a:t>died</a:t>
            </a:r>
            <a:r>
              <a:rPr lang="fr-FR" sz="1800" dirty="0"/>
              <a:t> in </a:t>
            </a:r>
            <a:r>
              <a:rPr lang="fr-FR" sz="1800" dirty="0" smtClean="0"/>
              <a:t>a concentration camp.</a:t>
            </a:r>
            <a:br>
              <a:rPr lang="fr-FR" sz="1800" dirty="0" smtClean="0"/>
            </a:br>
            <a:r>
              <a:rPr lang="fr-FR" sz="1800" dirty="0" smtClean="0"/>
              <a:t>He </a:t>
            </a:r>
            <a:r>
              <a:rPr lang="fr-FR" sz="1800" dirty="0" err="1" smtClean="0"/>
              <a:t>says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Poland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next</a:t>
            </a:r>
            <a:r>
              <a:rPr lang="fr-FR" sz="1800" dirty="0" smtClean="0"/>
              <a:t> to Germany.</a:t>
            </a:r>
            <a:endParaRPr lang="en-US" sz="1800" dirty="0"/>
          </a:p>
        </p:txBody>
      </p:sp>
      <p:pic>
        <p:nvPicPr>
          <p:cNvPr id="2051" name="Picture 3" descr="C:\Documents and Settings\ArnoDelphine\Desktop\2014-09-24\P9240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478657" cy="33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0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Rémy </a:t>
            </a:r>
            <a:r>
              <a:rPr lang="fr-FR" sz="1800" dirty="0" err="1" smtClean="0"/>
              <a:t>knows</a:t>
            </a:r>
            <a:r>
              <a:rPr lang="fr-FR" sz="1800" dirty="0" smtClean="0"/>
              <a:t> Varsovie and </a:t>
            </a:r>
            <a:r>
              <a:rPr lang="fr-FR" sz="1800" dirty="0" err="1" smtClean="0"/>
              <a:t>that</a:t>
            </a:r>
            <a:r>
              <a:rPr lang="fr-FR" sz="1800" dirty="0" smtClean="0"/>
              <a:t> the flag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red</a:t>
            </a:r>
            <a:r>
              <a:rPr lang="fr-FR" sz="1800" dirty="0" smtClean="0"/>
              <a:t> and white. </a:t>
            </a:r>
            <a:br>
              <a:rPr lang="fr-FR" sz="1800" dirty="0" smtClean="0"/>
            </a:br>
            <a:r>
              <a:rPr lang="fr-FR" sz="1800" dirty="0" err="1" smtClean="0"/>
              <a:t>According</a:t>
            </a:r>
            <a:r>
              <a:rPr lang="fr-FR" sz="1800" dirty="0" smtClean="0"/>
              <a:t> to </a:t>
            </a:r>
            <a:r>
              <a:rPr lang="fr-FR" sz="1800" dirty="0" err="1" smtClean="0"/>
              <a:t>him</a:t>
            </a:r>
            <a:r>
              <a:rPr lang="fr-FR" sz="1800" dirty="0" smtClean="0"/>
              <a:t>, a lot of </a:t>
            </a:r>
            <a:r>
              <a:rPr lang="fr-FR" sz="1800" dirty="0" err="1" smtClean="0"/>
              <a:t>Polish</a:t>
            </a:r>
            <a:r>
              <a:rPr lang="fr-FR" sz="1800" dirty="0" smtClean="0"/>
              <a:t> </a:t>
            </a:r>
            <a:r>
              <a:rPr lang="fr-FR" sz="1800" dirty="0" err="1" smtClean="0"/>
              <a:t>family</a:t>
            </a:r>
            <a:r>
              <a:rPr lang="fr-FR" sz="1800" dirty="0" smtClean="0"/>
              <a:t> </a:t>
            </a:r>
            <a:r>
              <a:rPr lang="fr-FR" sz="1800" dirty="0" err="1" smtClean="0"/>
              <a:t>names</a:t>
            </a:r>
            <a:r>
              <a:rPr lang="fr-FR" sz="1800" dirty="0" smtClean="0"/>
              <a:t> end </a:t>
            </a:r>
            <a:r>
              <a:rPr lang="fr-FR" sz="1800" dirty="0" err="1" smtClean="0"/>
              <a:t>with</a:t>
            </a:r>
            <a:r>
              <a:rPr lang="fr-FR" sz="1800" dirty="0" smtClean="0"/>
              <a:t> « </a:t>
            </a:r>
            <a:r>
              <a:rPr lang="fr-FR" sz="1800" dirty="0" err="1" smtClean="0"/>
              <a:t>ic</a:t>
            </a:r>
            <a:r>
              <a:rPr lang="fr-FR" sz="1800" dirty="0" smtClean="0"/>
              <a:t> »</a:t>
            </a:r>
            <a:endParaRPr lang="en-US" sz="1800" dirty="0"/>
          </a:p>
        </p:txBody>
      </p:sp>
      <p:pic>
        <p:nvPicPr>
          <p:cNvPr id="3074" name="Picture 2" descr="C:\Documents and Settings\ArnoDelphine\Desktop\2014-09-24\P924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905315" cy="29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Suzanne </a:t>
            </a:r>
            <a:r>
              <a:rPr lang="fr-FR" sz="1800" dirty="0" err="1" smtClean="0"/>
              <a:t>wrote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Poland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country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knew</a:t>
            </a:r>
            <a:r>
              <a:rPr lang="fr-FR" sz="1800" dirty="0" smtClean="0"/>
              <a:t> the </a:t>
            </a:r>
            <a:r>
              <a:rPr lang="fr-FR" sz="1800" dirty="0" err="1" smtClean="0"/>
              <a:t>war</a:t>
            </a:r>
            <a:r>
              <a:rPr lang="fr-FR" sz="1800" dirty="0" smtClean="0"/>
              <a:t>. </a:t>
            </a:r>
            <a:r>
              <a:rPr lang="fr-FR" sz="1800" dirty="0" err="1" smtClean="0"/>
              <a:t>She</a:t>
            </a:r>
            <a:r>
              <a:rPr lang="fr-FR" sz="1800" dirty="0" smtClean="0"/>
              <a:t> </a:t>
            </a:r>
            <a:r>
              <a:rPr lang="fr-FR" sz="1800" dirty="0" err="1" smtClean="0"/>
              <a:t>knows</a:t>
            </a:r>
            <a:r>
              <a:rPr lang="fr-FR" sz="1800" dirty="0" smtClean="0"/>
              <a:t> </a:t>
            </a:r>
            <a:r>
              <a:rPr lang="fr-FR" sz="1800" dirty="0" err="1" smtClean="0"/>
              <a:t>only</a:t>
            </a:r>
            <a:r>
              <a:rPr lang="fr-FR" sz="1800" dirty="0" smtClean="0"/>
              <a:t> one city : Varsovie, and </a:t>
            </a:r>
            <a:r>
              <a:rPr lang="fr-FR" sz="1800" dirty="0" err="1" smtClean="0"/>
              <a:t>only</a:t>
            </a:r>
            <a:r>
              <a:rPr lang="fr-FR" sz="1800" dirty="0" smtClean="0"/>
              <a:t> one man : </a:t>
            </a:r>
            <a:r>
              <a:rPr lang="fr-FR" sz="1800" dirty="0" err="1" smtClean="0"/>
              <a:t>Janusz</a:t>
            </a:r>
            <a:r>
              <a:rPr lang="fr-FR" sz="1800" dirty="0" smtClean="0"/>
              <a:t> </a:t>
            </a:r>
            <a:r>
              <a:rPr lang="fr-FR" sz="1800" dirty="0" err="1" smtClean="0"/>
              <a:t>Korczak</a:t>
            </a:r>
            <a:r>
              <a:rPr lang="fr-FR" sz="1800" dirty="0" smtClean="0"/>
              <a:t>.</a:t>
            </a:r>
            <a:endParaRPr lang="en-US" sz="1800" dirty="0"/>
          </a:p>
        </p:txBody>
      </p:sp>
      <p:pic>
        <p:nvPicPr>
          <p:cNvPr id="4098" name="Picture 2" descr="C:\Documents and Settings\ArnoDelphine\Desktop\2014-09-24\P9240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709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3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5486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One girl </a:t>
            </a:r>
            <a:r>
              <a:rPr lang="fr-FR" dirty="0" err="1" smtClean="0"/>
              <a:t>don’t</a:t>
            </a:r>
            <a:r>
              <a:rPr lang="fr-FR" dirty="0" smtClean="0"/>
              <a:t> know </a:t>
            </a:r>
            <a:r>
              <a:rPr lang="fr-FR" dirty="0" err="1" smtClean="0"/>
              <a:t>anything</a:t>
            </a:r>
            <a:r>
              <a:rPr lang="fr-FR" dirty="0" smtClean="0"/>
              <a:t> about </a:t>
            </a:r>
            <a:r>
              <a:rPr lang="fr-FR" dirty="0" err="1" smtClean="0"/>
              <a:t>Poland</a:t>
            </a:r>
            <a:r>
              <a:rPr lang="fr-FR" dirty="0" smtClean="0"/>
              <a:t>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somewhere</a:t>
            </a:r>
            <a:r>
              <a:rPr lang="fr-FR" dirty="0" smtClean="0"/>
              <a:t> in France !!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577975"/>
            <a:ext cx="3900487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3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415833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One boy </a:t>
            </a:r>
            <a:r>
              <a:rPr lang="fr-FR" dirty="0" err="1" smtClean="0"/>
              <a:t>wrote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capital of the </a:t>
            </a:r>
            <a:r>
              <a:rPr lang="fr-FR" dirty="0" err="1" smtClean="0"/>
              <a:t>Poland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Varsovie.</a:t>
            </a:r>
          </a:p>
          <a:p>
            <a:r>
              <a:rPr lang="fr-FR" dirty="0" err="1" smtClean="0"/>
              <a:t>Poland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to </a:t>
            </a:r>
            <a:r>
              <a:rPr lang="fr-FR" dirty="0" err="1" smtClean="0"/>
              <a:t>Russia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It’s</a:t>
            </a:r>
            <a:r>
              <a:rPr lang="fr-FR" dirty="0" smtClean="0"/>
              <a:t> cold place.</a:t>
            </a:r>
          </a:p>
          <a:p>
            <a:r>
              <a:rPr lang="fr-FR" dirty="0" smtClean="0"/>
              <a:t>… and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located</a:t>
            </a:r>
            <a:r>
              <a:rPr lang="fr-FR" dirty="0" smtClean="0"/>
              <a:t>… in France !!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494213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0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/>
              <a:t>Naël</a:t>
            </a:r>
            <a:r>
              <a:rPr lang="fr-FR" sz="1800" dirty="0" smtClean="0"/>
              <a:t> </a:t>
            </a:r>
            <a:r>
              <a:rPr lang="fr-FR" sz="1800" dirty="0" err="1" smtClean="0"/>
              <a:t>wrote</a:t>
            </a:r>
            <a:r>
              <a:rPr lang="fr-FR" sz="1800" dirty="0" smtClean="0"/>
              <a:t> </a:t>
            </a:r>
            <a:r>
              <a:rPr lang="fr-FR" sz="1800" dirty="0" err="1" smtClean="0"/>
              <a:t>he</a:t>
            </a:r>
            <a:r>
              <a:rPr lang="fr-FR" sz="1800" dirty="0" smtClean="0"/>
              <a:t> </a:t>
            </a:r>
            <a:r>
              <a:rPr lang="fr-FR" sz="1800" dirty="0" err="1" smtClean="0"/>
              <a:t>knows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Polish</a:t>
            </a:r>
            <a:r>
              <a:rPr lang="fr-FR" sz="1800" dirty="0" smtClean="0"/>
              <a:t> are </a:t>
            </a:r>
            <a:r>
              <a:rPr lang="fr-FR" sz="1800" dirty="0" err="1" smtClean="0"/>
              <a:t>great</a:t>
            </a:r>
            <a:r>
              <a:rPr lang="fr-FR" sz="1800" dirty="0" smtClean="0"/>
              <a:t> soccer </a:t>
            </a:r>
            <a:r>
              <a:rPr lang="fr-FR" sz="1800" dirty="0" err="1" smtClean="0"/>
              <a:t>players</a:t>
            </a:r>
            <a:r>
              <a:rPr lang="fr-FR" sz="1800" dirty="0" smtClean="0"/>
              <a:t>,</a:t>
            </a:r>
            <a:br>
              <a:rPr lang="fr-FR" sz="1800" dirty="0" smtClean="0"/>
            </a:br>
            <a:r>
              <a:rPr lang="fr-FR" sz="1800" dirty="0" err="1" smtClean="0"/>
              <a:t>that</a:t>
            </a:r>
            <a:r>
              <a:rPr lang="fr-FR" sz="1800" dirty="0"/>
              <a:t> </a:t>
            </a:r>
            <a:r>
              <a:rPr lang="fr-FR" sz="1800" dirty="0" err="1" smtClean="0"/>
              <a:t>Poland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next</a:t>
            </a:r>
            <a:r>
              <a:rPr lang="fr-FR" sz="1800" dirty="0" smtClean="0"/>
              <a:t> to the Germany,</a:t>
            </a:r>
            <a:br>
              <a:rPr lang="fr-FR" sz="1800" dirty="0" smtClean="0"/>
            </a:br>
            <a:r>
              <a:rPr lang="fr-FR" sz="1800" dirty="0" smtClean="0"/>
              <a:t>and </a:t>
            </a:r>
            <a:r>
              <a:rPr lang="fr-FR" sz="1800" dirty="0" err="1" smtClean="0"/>
              <a:t>he</a:t>
            </a:r>
            <a:r>
              <a:rPr lang="fr-FR" sz="1800" dirty="0" smtClean="0"/>
              <a:t> </a:t>
            </a:r>
            <a:r>
              <a:rPr lang="fr-FR" sz="1800" dirty="0" err="1" smtClean="0"/>
              <a:t>knows</a:t>
            </a:r>
            <a:r>
              <a:rPr lang="fr-FR" sz="1800" dirty="0" smtClean="0"/>
              <a:t> Varsovie.</a:t>
            </a:r>
            <a:endParaRPr lang="en-US" sz="1800" dirty="0"/>
          </a:p>
        </p:txBody>
      </p:sp>
      <p:pic>
        <p:nvPicPr>
          <p:cNvPr id="7170" name="Picture 2" descr="C:\Documents and Settings\ArnoDelphine\Desktop\2014-09-24\P924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60443"/>
            <a:ext cx="4933826" cy="369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0268" y="105273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Another </a:t>
            </a:r>
            <a:r>
              <a:rPr lang="fr-FR" dirty="0" smtClean="0"/>
              <a:t>girl </a:t>
            </a:r>
            <a:r>
              <a:rPr lang="fr-FR" dirty="0" err="1" smtClean="0"/>
              <a:t>knows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sushis come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Poland</a:t>
            </a:r>
            <a:r>
              <a:rPr lang="fr-FR" dirty="0" smtClean="0"/>
              <a:t> and sumos as </a:t>
            </a:r>
            <a:r>
              <a:rPr lang="fr-FR" dirty="0" err="1" smtClean="0"/>
              <a:t>well</a:t>
            </a:r>
            <a:r>
              <a:rPr lang="fr-FR" dirty="0" smtClean="0"/>
              <a:t> !!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844824"/>
            <a:ext cx="41497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34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197</Words>
  <Application>Microsoft Office PowerPoint</Application>
  <PresentationFormat>Affichage à l'écran (4:3)</PresentationFormat>
  <Paragraphs>26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   Julien knows : that the capital of Poland is Varsovie, and that Poland’s flag is likewise :   </vt:lpstr>
      <vt:lpstr>Michka wrote that the capital of Poland is Varsovie. He also knows a man, called Janusz Korczak, who built a home for orphans, and who died in a concentration camp. He says that Poland is next to Germany.</vt:lpstr>
      <vt:lpstr>Rémy knows Varsovie and that the flag is red and white.  According to him, a lot of Polish family names end with « ic »</vt:lpstr>
      <vt:lpstr>Suzanne wrote that Poland is a country that knew the war. She knows only one city : Varsovie, and only one man : Janusz Korczak.</vt:lpstr>
      <vt:lpstr>Présentation PowerPoint</vt:lpstr>
      <vt:lpstr>Présentation PowerPoint</vt:lpstr>
      <vt:lpstr>Naël wrote he knows that Polish are great soccer players, that Poland is next to the Germany, and he knows Varsovie.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ArnoDelphine</cp:lastModifiedBy>
  <cp:revision>9</cp:revision>
  <dcterms:modified xsi:type="dcterms:W3CDTF">2015-06-09T15:59:12Z</dcterms:modified>
</cp:coreProperties>
</file>