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0" autoAdjust="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5A7A3-23C2-47F3-B8C6-B1DB79405F1F}" type="datetimeFigureOut">
              <a:rPr lang="pl-PL" smtClean="0"/>
              <a:pPr/>
              <a:t>2014-09-24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E571-A1A3-4A37-8DA9-8DF8FD42559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5A7A3-23C2-47F3-B8C6-B1DB79405F1F}" type="datetimeFigureOut">
              <a:rPr lang="pl-PL" smtClean="0"/>
              <a:pPr/>
              <a:t>2014-09-24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E571-A1A3-4A37-8DA9-8DF8FD425592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5A7A3-23C2-47F3-B8C6-B1DB79405F1F}" type="datetimeFigureOut">
              <a:rPr lang="pl-PL" smtClean="0"/>
              <a:pPr/>
              <a:t>2014-09-24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E571-A1A3-4A37-8DA9-8DF8FD425592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5A7A3-23C2-47F3-B8C6-B1DB79405F1F}" type="datetimeFigureOut">
              <a:rPr lang="pl-PL" smtClean="0"/>
              <a:pPr/>
              <a:t>2014-09-24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E571-A1A3-4A37-8DA9-8DF8FD425592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5A7A3-23C2-47F3-B8C6-B1DB79405F1F}" type="datetimeFigureOut">
              <a:rPr lang="pl-PL" smtClean="0"/>
              <a:pPr/>
              <a:t>2014-09-24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E571-A1A3-4A37-8DA9-8DF8FD425592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5A7A3-23C2-47F3-B8C6-B1DB79405F1F}" type="datetimeFigureOut">
              <a:rPr lang="pl-PL" smtClean="0"/>
              <a:pPr/>
              <a:t>2014-09-24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E571-A1A3-4A37-8DA9-8DF8FD425592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5A7A3-23C2-47F3-B8C6-B1DB79405F1F}" type="datetimeFigureOut">
              <a:rPr lang="pl-PL" smtClean="0"/>
              <a:pPr/>
              <a:t>2014-09-24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E571-A1A3-4A37-8DA9-8DF8FD425592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5A7A3-23C2-47F3-B8C6-B1DB79405F1F}" type="datetimeFigureOut">
              <a:rPr lang="pl-PL" smtClean="0"/>
              <a:pPr/>
              <a:t>2014-09-24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E571-A1A3-4A37-8DA9-8DF8FD425592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5A7A3-23C2-47F3-B8C6-B1DB79405F1F}" type="datetimeFigureOut">
              <a:rPr lang="pl-PL" smtClean="0"/>
              <a:pPr/>
              <a:t>2014-09-24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E571-A1A3-4A37-8DA9-8DF8FD425592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5A7A3-23C2-47F3-B8C6-B1DB79405F1F}" type="datetimeFigureOut">
              <a:rPr lang="pl-PL" smtClean="0"/>
              <a:pPr/>
              <a:t>2014-09-24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E571-A1A3-4A37-8DA9-8DF8FD42559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FE5A7A3-23C2-47F3-B8C6-B1DB79405F1F}" type="datetimeFigureOut">
              <a:rPr lang="pl-PL" smtClean="0"/>
              <a:pPr/>
              <a:t>2014-09-24</a:t>
            </a:fld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C5FE571-A1A3-4A37-8DA9-8DF8FD425592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FE5A7A3-23C2-47F3-B8C6-B1DB79405F1F}" type="datetimeFigureOut">
              <a:rPr lang="pl-PL" smtClean="0"/>
              <a:pPr/>
              <a:t>2014-09-24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C5FE571-A1A3-4A37-8DA9-8DF8FD425592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5400" dirty="0" smtClean="0"/>
              <a:t>FRANCE</a:t>
            </a:r>
            <a:endParaRPr lang="pl-PL" dirty="0"/>
          </a:p>
        </p:txBody>
      </p:sp>
      <p:pic>
        <p:nvPicPr>
          <p:cNvPr id="4" name="Symbol zastępczy zawartości 3" descr="PECKA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12777"/>
            <a:ext cx="9144000" cy="5445223"/>
          </a:xfrm>
        </p:spPr>
      </p:pic>
      <p:sp>
        <p:nvSpPr>
          <p:cNvPr id="5" name="pole tekstowe 4"/>
          <p:cNvSpPr txBox="1"/>
          <p:nvPr/>
        </p:nvSpPr>
        <p:spPr>
          <a:xfrm rot="15154296">
            <a:off x="675982" y="2033998"/>
            <a:ext cx="7309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16" name="Obraz 15" descr="FCFGHRDYTDY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1628800"/>
            <a:ext cx="4104456" cy="4104456"/>
          </a:xfrm>
          <a:prstGeom prst="rect">
            <a:avLst/>
          </a:prstGeom>
        </p:spPr>
      </p:pic>
      <p:sp>
        <p:nvSpPr>
          <p:cNvPr id="19" name="pole tekstowe 18"/>
          <p:cNvSpPr txBox="1"/>
          <p:nvPr/>
        </p:nvSpPr>
        <p:spPr>
          <a:xfrm>
            <a:off x="2699792" y="5903893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err="1" smtClean="0">
                <a:latin typeface="Comic Sans MS" pitchFamily="66" charset="0"/>
              </a:rPr>
              <a:t>Paris</a:t>
            </a:r>
            <a:r>
              <a:rPr lang="pl-PL" sz="2800" dirty="0" smtClean="0">
                <a:latin typeface="Comic Sans MS" pitchFamily="66" charset="0"/>
              </a:rPr>
              <a:t> </a:t>
            </a:r>
            <a:endParaRPr lang="pl-PL" sz="2800" dirty="0" smtClean="0">
              <a:latin typeface="Comic Sans MS" pitchFamily="66" charset="0"/>
            </a:endParaRPr>
          </a:p>
          <a:p>
            <a:r>
              <a:rPr lang="pl-PL" sz="2800" dirty="0" smtClean="0">
                <a:latin typeface="Comic Sans MS" pitchFamily="66" charset="0"/>
              </a:rPr>
              <a:t>– </a:t>
            </a:r>
            <a:r>
              <a:rPr lang="pl-PL" sz="2800" dirty="0" smtClean="0">
                <a:latin typeface="Comic Sans MS" pitchFamily="66" charset="0"/>
              </a:rPr>
              <a:t>capital of </a:t>
            </a:r>
            <a:r>
              <a:rPr lang="pl-PL" sz="2400" dirty="0" smtClean="0">
                <a:latin typeface="Comic Sans MS" pitchFamily="66" charset="0"/>
              </a:rPr>
              <a:t>France</a:t>
            </a:r>
            <a:endParaRPr lang="pl-PL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FR</a:t>
            </a:r>
            <a:r>
              <a:rPr lang="pl-PL" dirty="0" smtClean="0">
                <a:solidFill>
                  <a:schemeClr val="tx1"/>
                </a:solidFill>
              </a:rPr>
              <a:t>EN</a:t>
            </a:r>
            <a:r>
              <a:rPr lang="pl-PL" dirty="0" smtClean="0">
                <a:solidFill>
                  <a:schemeClr val="accent6"/>
                </a:solidFill>
              </a:rPr>
              <a:t>CH</a:t>
            </a:r>
            <a:r>
              <a:rPr lang="pl-PL" dirty="0" smtClean="0"/>
              <a:t> CAR BRANDS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1520" y="1844824"/>
            <a:ext cx="8022336" cy="3024336"/>
          </a:xfrm>
        </p:spPr>
        <p:txBody>
          <a:bodyPr>
            <a:normAutofit fontScale="55000" lnSpcReduction="20000"/>
          </a:bodyPr>
          <a:lstStyle/>
          <a:p>
            <a:endParaRPr lang="pl-PL" sz="51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pl-PL" sz="5100" dirty="0" err="1" smtClean="0">
                <a:solidFill>
                  <a:schemeClr val="accent2">
                    <a:lumMod val="75000"/>
                  </a:schemeClr>
                </a:solidFill>
              </a:rPr>
              <a:t>French</a:t>
            </a:r>
            <a:r>
              <a:rPr lang="pl-PL" sz="5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sz="5100" dirty="0" smtClean="0">
                <a:solidFill>
                  <a:schemeClr val="accent2">
                    <a:lumMod val="75000"/>
                  </a:schemeClr>
                </a:solidFill>
              </a:rPr>
              <a:t>car  brands  are: </a:t>
            </a:r>
          </a:p>
          <a:p>
            <a:endParaRPr lang="pl-PL" sz="5100" dirty="0" smtClean="0">
              <a:solidFill>
                <a:schemeClr val="accent6"/>
              </a:solidFill>
              <a:latin typeface="Comic Sans MS" pitchFamily="66" charset="0"/>
            </a:endParaRPr>
          </a:p>
          <a:p>
            <a:r>
              <a:rPr lang="pl-PL" sz="5100" dirty="0" smtClean="0">
                <a:solidFill>
                  <a:schemeClr val="accent6"/>
                </a:solidFill>
                <a:latin typeface="Comic Sans MS" pitchFamily="66" charset="0"/>
              </a:rPr>
              <a:t>Peugeot</a:t>
            </a:r>
          </a:p>
          <a:p>
            <a:endParaRPr lang="pl-PL" sz="5100" dirty="0" smtClean="0">
              <a:solidFill>
                <a:schemeClr val="accent6"/>
              </a:solidFill>
              <a:latin typeface="Comic Sans MS" pitchFamily="66" charset="0"/>
            </a:endParaRPr>
          </a:p>
          <a:p>
            <a:r>
              <a:rPr lang="pl-PL" sz="5100" dirty="0" smtClean="0">
                <a:solidFill>
                  <a:schemeClr val="accent6"/>
                </a:solidFill>
                <a:latin typeface="Comic Sans MS" pitchFamily="66" charset="0"/>
              </a:rPr>
              <a:t>Citroen </a:t>
            </a:r>
            <a:endParaRPr lang="pl-PL" sz="5100" dirty="0" smtClean="0">
              <a:solidFill>
                <a:schemeClr val="accent6"/>
              </a:solidFill>
              <a:latin typeface="Comic Sans MS" pitchFamily="66" charset="0"/>
            </a:endParaRPr>
          </a:p>
          <a:p>
            <a:endParaRPr lang="pl-PL" sz="5100" dirty="0" smtClean="0">
              <a:solidFill>
                <a:schemeClr val="accent6"/>
              </a:solidFill>
              <a:latin typeface="Comic Sans MS" pitchFamily="66" charset="0"/>
            </a:endParaRPr>
          </a:p>
          <a:p>
            <a:r>
              <a:rPr lang="pl-PL" sz="5100" dirty="0" smtClean="0">
                <a:solidFill>
                  <a:schemeClr val="accent6"/>
                </a:solidFill>
                <a:latin typeface="Comic Sans MS" pitchFamily="66" charset="0"/>
              </a:rPr>
              <a:t>Reno </a:t>
            </a:r>
          </a:p>
          <a:p>
            <a:endParaRPr lang="pl-PL" dirty="0"/>
          </a:p>
        </p:txBody>
      </p:sp>
      <p:pic>
        <p:nvPicPr>
          <p:cNvPr id="4" name="Obraz 3" descr="indek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2708920"/>
            <a:ext cx="4464496" cy="31318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FR</a:t>
            </a:r>
            <a:r>
              <a:rPr lang="pl-PL" dirty="0" smtClean="0">
                <a:solidFill>
                  <a:schemeClr val="tx1"/>
                </a:solidFill>
              </a:rPr>
              <a:t>EN</a:t>
            </a:r>
            <a:r>
              <a:rPr lang="pl-PL" dirty="0" smtClean="0">
                <a:solidFill>
                  <a:schemeClr val="accent6"/>
                </a:solidFill>
              </a:rPr>
              <a:t>CH </a:t>
            </a:r>
            <a:r>
              <a:rPr lang="pl-PL" dirty="0" smtClean="0"/>
              <a:t>DISHES: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2708920"/>
            <a:ext cx="8022336" cy="2592288"/>
          </a:xfrm>
        </p:spPr>
        <p:txBody>
          <a:bodyPr>
            <a:normAutofit/>
          </a:bodyPr>
          <a:lstStyle/>
          <a:p>
            <a:r>
              <a:rPr lang="pl-PL" sz="39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-</a:t>
            </a:r>
            <a:r>
              <a:rPr lang="pl-PL" sz="3900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snails</a:t>
            </a:r>
            <a:endParaRPr lang="pl-PL" sz="3900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pl-PL" sz="39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-</a:t>
            </a:r>
            <a:r>
              <a:rPr lang="pl-PL" sz="3900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crossiants</a:t>
            </a:r>
            <a:r>
              <a:rPr lang="pl-PL" sz="39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</a:p>
          <a:p>
            <a:r>
              <a:rPr lang="pl-PL" sz="39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-</a:t>
            </a:r>
            <a:r>
              <a:rPr lang="pl-PL" sz="3900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frogs</a:t>
            </a:r>
            <a:r>
              <a:rPr lang="pl-PL" sz="39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</a:p>
          <a:p>
            <a:r>
              <a:rPr lang="pl-PL" sz="39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-</a:t>
            </a:r>
            <a:r>
              <a:rPr lang="pl-PL" sz="3900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wine</a:t>
            </a:r>
            <a:endParaRPr lang="pl-PL" sz="3900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endParaRPr lang="pl-PL" sz="3900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endParaRPr lang="pl-PL" sz="39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pl-PL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4" name="Obraz 3" descr="bnaegy2hjewekuehjwkgeyh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2852936"/>
            <a:ext cx="3024336" cy="343926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57</TotalTime>
  <Words>28</Words>
  <Application>Microsoft Office PowerPoint</Application>
  <PresentationFormat>Pokaz na ekranie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Moduł</vt:lpstr>
      <vt:lpstr>FRANCE</vt:lpstr>
      <vt:lpstr>FRENCH CAR BRANDS</vt:lpstr>
      <vt:lpstr>FRENCH DISHES: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FRANCE</dc:title>
  <dc:creator>oem</dc:creator>
  <cp:lastModifiedBy>Mateusz</cp:lastModifiedBy>
  <cp:revision>7</cp:revision>
  <dcterms:created xsi:type="dcterms:W3CDTF">2014-09-24T12:53:46Z</dcterms:created>
  <dcterms:modified xsi:type="dcterms:W3CDTF">2014-09-24T16:10:23Z</dcterms:modified>
</cp:coreProperties>
</file>