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2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C320-C24C-42B6-B38A-C07ED7385810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46792-4404-4804-9A43-CF06F0271C5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25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France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z11481664Q,Flaga-Franc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10140408" cy="6858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 rot="2289657">
            <a:off x="-1122089" y="1956614"/>
            <a:ext cx="113274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adley Hand ITC" pitchFamily="66" charset="0"/>
              </a:rPr>
              <a:t>France</a:t>
            </a:r>
            <a:endParaRPr lang="pl-PL" sz="96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Paris</a:t>
            </a:r>
            <a:endParaRPr lang="pl-PL" dirty="0"/>
          </a:p>
        </p:txBody>
      </p:sp>
      <p:pic>
        <p:nvPicPr>
          <p:cNvPr id="6" name="Symbol zastępczy zawartości 5" descr="paryz_img_7337_iehcdha5t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5740" y="1600200"/>
            <a:ext cx="6792520" cy="4525963"/>
          </a:xfrm>
        </p:spPr>
      </p:pic>
    </p:spTree>
  </p:cSld>
  <p:clrMapOvr>
    <a:masterClrMapping/>
  </p:clrMapOvr>
  <p:transition spd="med" advClick="0" advTm="2500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French</a:t>
            </a:r>
            <a:r>
              <a:rPr lang="pl-PL" dirty="0" smtClean="0"/>
              <a:t> </a:t>
            </a:r>
            <a:r>
              <a:rPr lang="pl-PL" dirty="0" err="1" smtClean="0"/>
              <a:t>fashion</a:t>
            </a:r>
            <a:endParaRPr lang="pl-PL" dirty="0"/>
          </a:p>
        </p:txBody>
      </p:sp>
      <p:pic>
        <p:nvPicPr>
          <p:cNvPr id="6" name="Symbol zastępczy zawartości 5" descr="6010460-lato-643-4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6850" y="1600200"/>
            <a:ext cx="6050300" cy="4525963"/>
          </a:xfrm>
        </p:spPr>
      </p:pic>
    </p:spTree>
  </p:cSld>
  <p:clrMapOvr>
    <a:masterClrMapping/>
  </p:clrMapOvr>
  <p:transition spd="med" advClick="0" advTm="2500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indek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7453460" cy="4320480"/>
          </a:xfr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430924">
            <a:off x="2594941" y="509960"/>
            <a:ext cx="8229600" cy="1143000"/>
          </a:xfrm>
        </p:spPr>
        <p:txBody>
          <a:bodyPr>
            <a:noAutofit/>
          </a:bodyPr>
          <a:lstStyle/>
          <a:p>
            <a:r>
              <a:rPr lang="pl-PL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Fin&lt;3!</a:t>
            </a:r>
            <a:endParaRPr lang="pl-PL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0" advTm="2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Mime</a:t>
            </a:r>
            <a:endParaRPr lang="pl-PL" dirty="0"/>
          </a:p>
        </p:txBody>
      </p:sp>
      <p:pic>
        <p:nvPicPr>
          <p:cNvPr id="4" name="Symbol zastępczy zawartości 3" descr="mim-1-.jp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63162" y="1124744"/>
            <a:ext cx="10107162" cy="5445224"/>
          </a:xfrm>
        </p:spPr>
      </p:pic>
    </p:spTree>
  </p:cSld>
  <p:clrMapOvr>
    <a:masterClrMapping/>
  </p:clrMapOvr>
  <p:transition spd="med" advClick="0" advTm="2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Beret!</a:t>
            </a:r>
            <a:endParaRPr lang="pl-PL" dirty="0"/>
          </a:p>
        </p:txBody>
      </p:sp>
      <p:pic>
        <p:nvPicPr>
          <p:cNvPr id="4" name="Symbol zastępczy zawartości 3" descr="indek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117147"/>
            <a:ext cx="4392488" cy="5363673"/>
          </a:xfrm>
        </p:spPr>
      </p:pic>
    </p:spTree>
  </p:cSld>
  <p:clrMapOvr>
    <a:masterClrMapping/>
  </p:clrMapOvr>
  <p:transition spd="med" advClick="0" advTm="2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Coco Chanel</a:t>
            </a:r>
            <a:endParaRPr lang="pl-PL" dirty="0"/>
          </a:p>
        </p:txBody>
      </p:sp>
      <p:pic>
        <p:nvPicPr>
          <p:cNvPr id="4" name="Symbol zastępczy zawartości 3" descr="coco-chanel-style-620km09301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7489676" cy="3744838"/>
          </a:xfrm>
        </p:spPr>
      </p:pic>
    </p:spTree>
  </p:cSld>
  <p:clrMapOvr>
    <a:masterClrMapping/>
  </p:clrMapOvr>
  <p:transition spd="med" advClick="0" advTm="25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B</a:t>
            </a:r>
            <a:r>
              <a:rPr lang="pl-PL" dirty="0" err="1" smtClean="0"/>
              <a:t>aguette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Symbol zastępczy zawartości 3" descr="indek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290791" cy="4834111"/>
          </a:xfrm>
        </p:spPr>
      </p:pic>
    </p:spTree>
  </p:cSld>
  <p:clrMapOvr>
    <a:masterClrMapping/>
  </p:clrMapOvr>
  <p:transition spd="med" advClick="0" advTm="25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French</a:t>
            </a:r>
            <a:r>
              <a:rPr lang="pl-PL" dirty="0" smtClean="0"/>
              <a:t> </a:t>
            </a:r>
            <a:r>
              <a:rPr lang="pl-PL" dirty="0" err="1" smtClean="0"/>
              <a:t>scooter</a:t>
            </a:r>
            <a:endParaRPr lang="pl-PL" dirty="0"/>
          </a:p>
        </p:txBody>
      </p:sp>
      <p:pic>
        <p:nvPicPr>
          <p:cNvPr id="4" name="Symbol zastępczy zawartości 3" descr="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39106"/>
            <a:ext cx="7620000" cy="4248150"/>
          </a:xfrm>
        </p:spPr>
      </p:pic>
    </p:spTree>
  </p:cSld>
  <p:clrMapOvr>
    <a:masterClrMapping/>
  </p:clrMapOvr>
  <p:transition spd="med" advClick="0" advTm="2500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Frog</a:t>
            </a:r>
            <a:r>
              <a:rPr lang="pl-PL" dirty="0" smtClean="0"/>
              <a:t> </a:t>
            </a:r>
            <a:r>
              <a:rPr lang="pl-PL" dirty="0" err="1" smtClean="0"/>
              <a:t>legs</a:t>
            </a:r>
            <a:endParaRPr lang="pl-PL" dirty="0"/>
          </a:p>
        </p:txBody>
      </p:sp>
      <p:pic>
        <p:nvPicPr>
          <p:cNvPr id="4" name="Symbol zastępczy zawartości 3" descr="indek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7" y="1460957"/>
            <a:ext cx="7502208" cy="4992379"/>
          </a:xfrm>
        </p:spPr>
      </p:pic>
    </p:spTree>
  </p:cSld>
  <p:clrMapOvr>
    <a:masterClrMapping/>
  </p:clrMapOvr>
  <p:transition spd="med" advClick="0" advTm="25000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French</a:t>
            </a:r>
            <a:r>
              <a:rPr lang="pl-PL" dirty="0" smtClean="0"/>
              <a:t> </a:t>
            </a:r>
            <a:r>
              <a:rPr lang="pl-PL" dirty="0" err="1" smtClean="0"/>
              <a:t>snails</a:t>
            </a:r>
            <a:endParaRPr lang="pl-PL" dirty="0"/>
          </a:p>
        </p:txBody>
      </p:sp>
      <p:pic>
        <p:nvPicPr>
          <p:cNvPr id="4" name="Symbol zastępczy zawartości 3" descr="indek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58348"/>
            <a:ext cx="7128792" cy="5157572"/>
          </a:xfrm>
        </p:spPr>
      </p:pic>
    </p:spTree>
  </p:cSld>
  <p:clrMapOvr>
    <a:masterClrMapping/>
  </p:clrMapOvr>
  <p:transition spd="med" advClick="0" advTm="25000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Eiflle</a:t>
            </a:r>
            <a:r>
              <a:rPr lang="pl-PL" dirty="0" smtClean="0"/>
              <a:t> </a:t>
            </a:r>
            <a:r>
              <a:rPr lang="pl-PL" dirty="0" err="1" smtClean="0"/>
              <a:t>tower</a:t>
            </a:r>
            <a:endParaRPr lang="pl-PL" dirty="0"/>
          </a:p>
        </p:txBody>
      </p:sp>
      <p:pic>
        <p:nvPicPr>
          <p:cNvPr id="4" name="Symbol zastępczy zawartości 3" descr="FE_RTE_wieza-eiff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24744"/>
            <a:ext cx="4257650" cy="5469736"/>
          </a:xfrm>
        </p:spPr>
      </p:pic>
    </p:spTree>
  </p:cSld>
  <p:clrMapOvr>
    <a:masterClrMapping/>
  </p:clrMapOvr>
  <p:transition spd="med" advClick="0" advTm="25000">
    <p:dissolv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20</Words>
  <Application>Microsoft Office PowerPoint</Application>
  <PresentationFormat>Pokaz na ekranie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France</vt:lpstr>
      <vt:lpstr>Mime</vt:lpstr>
      <vt:lpstr>Beret!</vt:lpstr>
      <vt:lpstr>Coco Chanel</vt:lpstr>
      <vt:lpstr> Baguette </vt:lpstr>
      <vt:lpstr>French scooter</vt:lpstr>
      <vt:lpstr>Frog legs</vt:lpstr>
      <vt:lpstr>French snails</vt:lpstr>
      <vt:lpstr>Eiflle tower</vt:lpstr>
      <vt:lpstr>Paris</vt:lpstr>
      <vt:lpstr>French fashion</vt:lpstr>
      <vt:lpstr>Fin&lt;3!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oem</dc:creator>
  <cp:lastModifiedBy>Mateusz</cp:lastModifiedBy>
  <cp:revision>8</cp:revision>
  <dcterms:created xsi:type="dcterms:W3CDTF">2014-09-24T12:52:17Z</dcterms:created>
  <dcterms:modified xsi:type="dcterms:W3CDTF">2014-09-24T16:05:28Z</dcterms:modified>
</cp:coreProperties>
</file>