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784EE-9772-4931-9B96-8EBD8276D83F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7932-8316-4EF5-B441-8020A2A3BBF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9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7932-8316-4EF5-B441-8020A2A3B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7932-8316-4EF5-B441-8020A2A3B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3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7932-8316-4EF5-B441-8020A2A3B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0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7932-8316-4EF5-B441-8020A2A3BB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8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7932-8316-4EF5-B441-8020A2A3BB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7932-8316-4EF5-B441-8020A2A3BB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7932-8316-4EF5-B441-8020A2A3BB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7932-8316-4EF5-B441-8020A2A3BB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7984" y="2852936"/>
            <a:ext cx="3744416" cy="1268058"/>
          </a:xfrm>
        </p:spPr>
        <p:txBody>
          <a:bodyPr/>
          <a:lstStyle/>
          <a:p>
            <a:r>
              <a:rPr lang="fr-FR" dirty="0" smtClean="0"/>
              <a:t>POLAND</a:t>
            </a:r>
            <a:endParaRPr lang="en-US" dirty="0"/>
          </a:p>
        </p:txBody>
      </p:sp>
      <p:pic>
        <p:nvPicPr>
          <p:cNvPr id="2050" name="Picture 2" descr="C:\Documents and Settings\ArnoDelphine\Desktop\photos libres droit\reductions\Pologne\drap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739306" cy="49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Poland</a:t>
            </a:r>
            <a:r>
              <a:rPr lang="fr-FR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709120"/>
          </a:xfrm>
        </p:spPr>
        <p:txBody>
          <a:bodyPr>
            <a:normAutofit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know </a:t>
            </a:r>
            <a:r>
              <a:rPr lang="fr-FR" dirty="0" err="1" smtClean="0"/>
              <a:t>Poland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 the middle of Europe.</a:t>
            </a:r>
          </a:p>
          <a:p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bordered</a:t>
            </a:r>
            <a:r>
              <a:rPr lang="fr-FR" dirty="0" smtClean="0"/>
              <a:t> by </a:t>
            </a:r>
            <a:r>
              <a:rPr lang="en-US" dirty="0" smtClean="0"/>
              <a:t>Germany, the </a:t>
            </a:r>
            <a:r>
              <a:rPr lang="en-US" dirty="0"/>
              <a:t>Czech Republic </a:t>
            </a:r>
            <a:r>
              <a:rPr lang="en-US" dirty="0" smtClean="0"/>
              <a:t>, </a:t>
            </a:r>
            <a:r>
              <a:rPr lang="en-US" dirty="0" err="1" smtClean="0"/>
              <a:t>Slovakia,Ukraine</a:t>
            </a:r>
            <a:r>
              <a:rPr lang="en-US" dirty="0"/>
              <a:t>, </a:t>
            </a:r>
            <a:r>
              <a:rPr lang="en-US" dirty="0" smtClean="0"/>
              <a:t>Lithuania, Russia (Kaliningrad Oblast)and </a:t>
            </a:r>
            <a:r>
              <a:rPr lang="en-US" dirty="0"/>
              <a:t>the Baltic </a:t>
            </a:r>
            <a:r>
              <a:rPr lang="en-US" dirty="0" smtClean="0"/>
              <a:t>Sea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026" name="Picture 2" descr="C:\Documents and Settings\ArnoDelphine\Desktop\2014-10-04\PA040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93420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Which</a:t>
            </a:r>
            <a:r>
              <a:rPr lang="fr-FR" dirty="0" smtClean="0"/>
              <a:t> places or monuments are </a:t>
            </a:r>
            <a:r>
              <a:rPr lang="fr-FR" dirty="0" err="1" smtClean="0"/>
              <a:t>famous</a:t>
            </a:r>
            <a:r>
              <a:rPr lang="fr-FR" dirty="0" smtClean="0"/>
              <a:t> in </a:t>
            </a:r>
            <a:r>
              <a:rPr lang="fr-FR" dirty="0" err="1" smtClean="0"/>
              <a:t>Poland</a:t>
            </a:r>
            <a:r>
              <a:rPr lang="fr-FR" dirty="0" smtClean="0"/>
              <a:t> ?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148064" y="278092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The </a:t>
            </a:r>
            <a:r>
              <a:rPr lang="fr-FR" sz="3600" dirty="0" err="1" smtClean="0"/>
              <a:t>biggest</a:t>
            </a:r>
            <a:r>
              <a:rPr lang="fr-FR" sz="3600" dirty="0" smtClean="0"/>
              <a:t> </a:t>
            </a:r>
            <a:r>
              <a:rPr lang="fr-FR" sz="3600" dirty="0" err="1" smtClean="0"/>
              <a:t>castle</a:t>
            </a:r>
            <a:endParaRPr lang="fr-FR" sz="3600" smtClean="0"/>
          </a:p>
          <a:p>
            <a:r>
              <a:rPr lang="fr-FR" sz="3600" smtClean="0"/>
              <a:t>      </a:t>
            </a:r>
            <a:r>
              <a:rPr lang="fr-FR" sz="3600" dirty="0" smtClean="0"/>
              <a:t>in </a:t>
            </a:r>
            <a:r>
              <a:rPr lang="fr-FR" sz="3600" dirty="0" smtClean="0"/>
              <a:t>the world :</a:t>
            </a:r>
          </a:p>
          <a:p>
            <a:pPr algn="ctr"/>
            <a:r>
              <a:rPr lang="en-US" sz="3600" dirty="0" err="1"/>
              <a:t>Malbork</a:t>
            </a:r>
            <a:r>
              <a:rPr lang="en-US" sz="3600" dirty="0"/>
              <a:t> Castle</a:t>
            </a:r>
          </a:p>
        </p:txBody>
      </p:sp>
      <p:pic>
        <p:nvPicPr>
          <p:cNvPr id="1027" name="Picture 3" descr="C:\Documents and Settings\ArnoDelphine\Desktop\photos libres droit\reductions\Pologne\Marbrock castl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206084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24744"/>
            <a:ext cx="3744416" cy="23042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Monastery </a:t>
            </a:r>
            <a:r>
              <a:rPr lang="en-US" dirty="0"/>
              <a:t>of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Jasna</a:t>
            </a:r>
            <a:r>
              <a:rPr lang="en-US" dirty="0" smtClean="0"/>
              <a:t> </a:t>
            </a:r>
            <a:r>
              <a:rPr lang="en-US" dirty="0" err="1" smtClean="0"/>
              <a:t>Góra</a:t>
            </a:r>
            <a:r>
              <a:rPr lang="en-US" dirty="0" smtClean="0"/>
              <a:t> in</a:t>
            </a:r>
          </a:p>
          <a:p>
            <a:pPr marL="0" indent="0">
              <a:buNone/>
            </a:pPr>
            <a:r>
              <a:rPr lang="en-US" dirty="0" err="1"/>
              <a:t>Częstochowa</a:t>
            </a:r>
            <a:endParaRPr lang="en-US" dirty="0"/>
          </a:p>
        </p:txBody>
      </p:sp>
      <p:pic>
        <p:nvPicPr>
          <p:cNvPr id="2" name="Picture 2" descr="C:\Documents and Settings\ArnoDelphine\Desktop\photos libres droit\reductions\Pologne\Pielgrzymka_Paulinska_-_Czestochowa_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334067" cy="2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capital of </a:t>
            </a:r>
            <a:r>
              <a:rPr lang="fr-FR" dirty="0" err="1" smtClean="0"/>
              <a:t>Poland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4000" dirty="0" err="1" smtClean="0"/>
              <a:t>Warsaw</a:t>
            </a:r>
            <a:endParaRPr lang="en-US" sz="4000" dirty="0"/>
          </a:p>
        </p:txBody>
      </p:sp>
      <p:pic>
        <p:nvPicPr>
          <p:cNvPr id="5122" name="Picture 2" descr="C:\Documents and Settings\ArnoDelphine\Desktop\photos libres droit\reductions\photos libres droit\a-church-in-wars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325563"/>
            <a:ext cx="3799482" cy="506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4653136"/>
            <a:ext cx="389877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Gdańsk</a:t>
            </a:r>
            <a:endParaRPr lang="en-US" sz="4000" dirty="0"/>
          </a:p>
        </p:txBody>
      </p:sp>
      <p:pic>
        <p:nvPicPr>
          <p:cNvPr id="4098" name="Picture 2" descr="C:\Documents and Settings\ArnoDelphine\Desktop\photos libres droit\reductions\Pologne\gdans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6096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6120680" cy="24768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Auschwitz concentration camp</a:t>
            </a:r>
          </a:p>
        </p:txBody>
      </p:sp>
      <p:pic>
        <p:nvPicPr>
          <p:cNvPr id="6146" name="Picture 2" descr="C:\Documents and Settings\ArnoDelphine\Desktop\photos libres droit\reductions\Pologne\800px-Entrance_Auschwitz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92" y="11247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3968" y="4296768"/>
            <a:ext cx="3826768" cy="211683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“Crooked House” 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err="1"/>
              <a:t>Sopot</a:t>
            </a:r>
            <a:endParaRPr lang="en-US" dirty="0"/>
          </a:p>
        </p:txBody>
      </p:sp>
      <p:pic>
        <p:nvPicPr>
          <p:cNvPr id="7170" name="Picture 2" descr="C:\Documents and Settings\ArnoDelphine\Desktop\photos libres droit\reductions\Pologne\crooked 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224063" cy="38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89</Words>
  <Application>Microsoft Office PowerPoint</Application>
  <PresentationFormat>Affichage à l'écran (4:3)</PresentationFormat>
  <Paragraphs>29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POLAND</vt:lpstr>
      <vt:lpstr> Where is Poland ?</vt:lpstr>
      <vt:lpstr>Which places or monuments are famous in Poland ?</vt:lpstr>
      <vt:lpstr>Présentation PowerPoint</vt:lpstr>
      <vt:lpstr>The capital of Poland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ArnoDelphine</cp:lastModifiedBy>
  <cp:revision>9</cp:revision>
  <dcterms:modified xsi:type="dcterms:W3CDTF">2014-10-05T19:26:33Z</dcterms:modified>
</cp:coreProperties>
</file>