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d5b526a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d5b526a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79860eb24fca6c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79860eb24fca6c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4ab174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04ab174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00525" y="396625"/>
            <a:ext cx="6531600" cy="97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Antisemitismo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925" y="1371923"/>
            <a:ext cx="6820199" cy="33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97475" y="279150"/>
            <a:ext cx="5561100" cy="108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9900FF"/>
                </a:solidFill>
              </a:rPr>
              <a:t>Razzismo e antisemitismo </a:t>
            </a:r>
            <a:endParaRPr sz="3600">
              <a:solidFill>
                <a:srgbClr val="9900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82900" y="1855325"/>
            <a:ext cx="3706500" cy="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4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cimitero ebraico a Roma</a:t>
            </a:r>
            <a:r>
              <a:rPr lang="fr" sz="1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 flipH="1">
            <a:off x="4172750" y="2686050"/>
            <a:ext cx="43917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470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insulti ispirati dall'odio razziale</a:t>
            </a:r>
            <a:endParaRPr sz="2400"/>
          </a:p>
        </p:txBody>
      </p:sp>
      <p:sp>
        <p:nvSpPr>
          <p:cNvPr id="63" name="Google Shape;63;p14"/>
          <p:cNvSpPr txBox="1"/>
          <p:nvPr/>
        </p:nvSpPr>
        <p:spPr>
          <a:xfrm>
            <a:off x="182900" y="3742225"/>
            <a:ext cx="5561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470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 Violente proteste antisemite negli stadi</a:t>
            </a:r>
            <a:endParaRPr sz="24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375" y="104300"/>
            <a:ext cx="3236629" cy="25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811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30" y="1741525"/>
            <a:ext cx="4787523" cy="2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675" y="1435825"/>
            <a:ext cx="2661100" cy="35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949725" y="310300"/>
            <a:ext cx="8001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9900FF"/>
                </a:solidFill>
              </a:rPr>
              <a:t>Liliana Segre, sopravvissuta al campo di sterminio</a:t>
            </a:r>
            <a:endParaRPr sz="36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